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4"/>
  </p:notesMasterIdLst>
  <p:sldIdLst>
    <p:sldId id="280" r:id="rId2"/>
    <p:sldId id="281" r:id="rId3"/>
    <p:sldId id="282" r:id="rId4"/>
    <p:sldId id="283" r:id="rId5"/>
    <p:sldId id="315" r:id="rId6"/>
    <p:sldId id="284" r:id="rId7"/>
    <p:sldId id="316" r:id="rId8"/>
    <p:sldId id="285" r:id="rId9"/>
    <p:sldId id="317" r:id="rId10"/>
    <p:sldId id="290" r:id="rId11"/>
    <p:sldId id="318" r:id="rId12"/>
    <p:sldId id="288" r:id="rId13"/>
    <p:sldId id="319" r:id="rId14"/>
    <p:sldId id="293" r:id="rId15"/>
    <p:sldId id="320" r:id="rId16"/>
    <p:sldId id="321" r:id="rId17"/>
    <p:sldId id="322" r:id="rId18"/>
    <p:sldId id="323" r:id="rId19"/>
    <p:sldId id="294" r:id="rId20"/>
    <p:sldId id="330" r:id="rId21"/>
    <p:sldId id="324" r:id="rId22"/>
    <p:sldId id="325" r:id="rId23"/>
    <p:sldId id="329" r:id="rId24"/>
    <p:sldId id="326" r:id="rId25"/>
    <p:sldId id="328" r:id="rId26"/>
    <p:sldId id="309" r:id="rId27"/>
    <p:sldId id="310" r:id="rId28"/>
    <p:sldId id="311" r:id="rId29"/>
    <p:sldId id="313" r:id="rId30"/>
    <p:sldId id="331" r:id="rId31"/>
    <p:sldId id="332" r:id="rId32"/>
    <p:sldId id="333" r:id="rId33"/>
    <p:sldId id="334" r:id="rId34"/>
    <p:sldId id="335" r:id="rId35"/>
    <p:sldId id="336" r:id="rId36"/>
    <p:sldId id="337" r:id="rId37"/>
    <p:sldId id="338" r:id="rId38"/>
    <p:sldId id="339" r:id="rId39"/>
    <p:sldId id="340" r:id="rId40"/>
    <p:sldId id="341" r:id="rId41"/>
    <p:sldId id="342" r:id="rId42"/>
    <p:sldId id="314" r:id="rId43"/>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22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E5E208-7041-4C7F-80F8-B7E7C4850352}" type="datetimeFigureOut">
              <a:rPr lang="pt-BR" smtClean="0"/>
              <a:pPr/>
              <a:t>29/03/2017</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CA1231-3C87-495C-93B9-3F69E6A2D958}" type="slidenum">
              <a:rPr lang="pt-BR" smtClean="0"/>
              <a:pPr/>
              <a:t>‹#›</a:t>
            </a:fld>
            <a:endParaRPr lang="pt-BR"/>
          </a:p>
        </p:txBody>
      </p:sp>
    </p:spTree>
    <p:extLst>
      <p:ext uri="{BB962C8B-B14F-4D97-AF65-F5344CB8AC3E}">
        <p14:creationId xmlns:p14="http://schemas.microsoft.com/office/powerpoint/2010/main" val="854546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17" name="Нижний колонтитул 16"/>
          <p:cNvSpPr>
            <a:spLocks noGrp="1"/>
          </p:cNvSpPr>
          <p:nvPr>
            <p:ph type="ftr" sz="quarter" idx="11"/>
          </p:nvPr>
        </p:nvSpPr>
        <p:spPr/>
        <p:txBody>
          <a:bodyPr/>
          <a:lstStyle>
            <a:extLst/>
          </a:lstStyle>
          <a:p>
            <a:endParaRPr lang="pt-BR"/>
          </a:p>
        </p:txBody>
      </p:sp>
      <p:sp>
        <p:nvSpPr>
          <p:cNvPr id="29" name="Номер слайда 28"/>
          <p:cNvSpPr>
            <a:spLocks noGrp="1"/>
          </p:cNvSpPr>
          <p:nvPr>
            <p:ph type="sldNum" sz="quarter" idx="12"/>
          </p:nvPr>
        </p:nvSpPr>
        <p:spPr/>
        <p:txBody>
          <a:bodyPr/>
          <a:lstStyle>
            <a:extLst/>
          </a:lstStyle>
          <a:p>
            <a:fld id="{ECB70CB9-A7D3-4D4B-A9B6-105C4142EC35}" type="slidenum">
              <a:rPr lang="pt-BR" smtClean="0"/>
              <a:pPr/>
              <a:t>‹#›</a:t>
            </a:fld>
            <a:endParaRPr lang="pt-BR"/>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med">
    <p:dissolve/>
    <p:sndAc>
      <p:stSnd>
        <p:snd r:embed="rId1" name="click.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5" name="Нижний колонтитул 4"/>
          <p:cNvSpPr>
            <a:spLocks noGrp="1"/>
          </p:cNvSpPr>
          <p:nvPr>
            <p:ph type="ftr" sz="quarter" idx="11"/>
          </p:nvPr>
        </p:nvSpPr>
        <p:spPr/>
        <p:txBody>
          <a:bodyPr/>
          <a:lstStyle>
            <a:extLst/>
          </a:lstStyle>
          <a:p>
            <a:endParaRPr lang="pt-BR"/>
          </a:p>
        </p:txBody>
      </p:sp>
      <p:sp>
        <p:nvSpPr>
          <p:cNvPr id="6" name="Номер слайда 5"/>
          <p:cNvSpPr>
            <a:spLocks noGrp="1"/>
          </p:cNvSpPr>
          <p:nvPr>
            <p:ph type="sldNum" sz="quarter" idx="12"/>
          </p:nvPr>
        </p:nvSpPr>
        <p:spPr/>
        <p:txBody>
          <a:bodyPr/>
          <a:lstStyle>
            <a:extLst/>
          </a:lstStyle>
          <a:p>
            <a:fld id="{ECB70CB9-A7D3-4D4B-A9B6-105C4142EC35}" type="slidenum">
              <a:rPr lang="pt-BR" smtClean="0"/>
              <a:pPr/>
              <a:t>‹#›</a:t>
            </a:fld>
            <a:endParaRPr lang="pt-BR"/>
          </a:p>
        </p:txBody>
      </p:sp>
    </p:spTree>
  </p:cSld>
  <p:clrMapOvr>
    <a:masterClrMapping/>
  </p:clrMapOvr>
  <p:transition spd="med">
    <p:dissolve/>
    <p:sndAc>
      <p:stSnd>
        <p:snd r:embed="rId1" name="click.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5" name="Нижний колонтитул 4"/>
          <p:cNvSpPr>
            <a:spLocks noGrp="1"/>
          </p:cNvSpPr>
          <p:nvPr>
            <p:ph type="ftr" sz="quarter" idx="11"/>
          </p:nvPr>
        </p:nvSpPr>
        <p:spPr/>
        <p:txBody>
          <a:bodyPr/>
          <a:lstStyle>
            <a:extLst/>
          </a:lstStyle>
          <a:p>
            <a:endParaRPr lang="pt-BR"/>
          </a:p>
        </p:txBody>
      </p:sp>
      <p:sp>
        <p:nvSpPr>
          <p:cNvPr id="6" name="Номер слайда 5"/>
          <p:cNvSpPr>
            <a:spLocks noGrp="1"/>
          </p:cNvSpPr>
          <p:nvPr>
            <p:ph type="sldNum" sz="quarter" idx="12"/>
          </p:nvPr>
        </p:nvSpPr>
        <p:spPr/>
        <p:txBody>
          <a:bodyPr/>
          <a:lstStyle>
            <a:extLst/>
          </a:lstStyle>
          <a:p>
            <a:fld id="{ECB70CB9-A7D3-4D4B-A9B6-105C4142EC35}" type="slidenum">
              <a:rPr lang="pt-BR" smtClean="0"/>
              <a:pPr/>
              <a:t>‹#›</a:t>
            </a:fld>
            <a:endParaRPr lang="pt-BR"/>
          </a:p>
        </p:txBody>
      </p:sp>
    </p:spTree>
  </p:cSld>
  <p:clrMapOvr>
    <a:masterClrMapping/>
  </p:clrMapOvr>
  <p:transition spd="med">
    <p:dissolve/>
    <p:sndAc>
      <p:stSnd>
        <p:snd r:embed="rId1" name="click.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5" name="Нижний колонтитул 4"/>
          <p:cNvSpPr>
            <a:spLocks noGrp="1"/>
          </p:cNvSpPr>
          <p:nvPr>
            <p:ph type="ftr" sz="quarter" idx="11"/>
          </p:nvPr>
        </p:nvSpPr>
        <p:spPr/>
        <p:txBody>
          <a:bodyPr/>
          <a:lstStyle>
            <a:extLst/>
          </a:lstStyle>
          <a:p>
            <a:endParaRPr lang="pt-BR"/>
          </a:p>
        </p:txBody>
      </p:sp>
      <p:sp>
        <p:nvSpPr>
          <p:cNvPr id="6" name="Номер слайда 5"/>
          <p:cNvSpPr>
            <a:spLocks noGrp="1"/>
          </p:cNvSpPr>
          <p:nvPr>
            <p:ph type="sldNum" sz="quarter" idx="12"/>
          </p:nvPr>
        </p:nvSpPr>
        <p:spPr/>
        <p:txBody>
          <a:bodyPr/>
          <a:lstStyle>
            <a:extLst/>
          </a:lstStyle>
          <a:p>
            <a:fld id="{ECB70CB9-A7D3-4D4B-A9B6-105C4142EC35}" type="slidenum">
              <a:rPr lang="pt-BR" smtClean="0"/>
              <a:pPr/>
              <a:t>‹#›</a:t>
            </a:fld>
            <a:endParaRPr lang="pt-BR"/>
          </a:p>
        </p:txBody>
      </p:sp>
    </p:spTree>
  </p:cSld>
  <p:clrMapOvr>
    <a:masterClrMapping/>
  </p:clrMapOvr>
  <p:transition spd="med">
    <p:dissolve/>
    <p:sndAc>
      <p:stSnd>
        <p:snd r:embed="rId1" name="click.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5" name="Нижний колонтитул 4"/>
          <p:cNvSpPr>
            <a:spLocks noGrp="1"/>
          </p:cNvSpPr>
          <p:nvPr>
            <p:ph type="ftr" sz="quarter" idx="11"/>
          </p:nvPr>
        </p:nvSpPr>
        <p:spPr/>
        <p:txBody>
          <a:bodyPr/>
          <a:lstStyle>
            <a:extLst/>
          </a:lstStyle>
          <a:p>
            <a:endParaRPr lang="pt-BR"/>
          </a:p>
        </p:txBody>
      </p:sp>
      <p:sp>
        <p:nvSpPr>
          <p:cNvPr id="6" name="Номер слайда 5"/>
          <p:cNvSpPr>
            <a:spLocks noGrp="1"/>
          </p:cNvSpPr>
          <p:nvPr>
            <p:ph type="sldNum" sz="quarter" idx="12"/>
          </p:nvPr>
        </p:nvSpPr>
        <p:spPr/>
        <p:txBody>
          <a:bodyPr/>
          <a:lstStyle>
            <a:extLst/>
          </a:lstStyle>
          <a:p>
            <a:fld id="{ECB70CB9-A7D3-4D4B-A9B6-105C4142EC35}" type="slidenum">
              <a:rPr lang="pt-BR" smtClean="0"/>
              <a:pPr/>
              <a:t>‹#›</a:t>
            </a:fld>
            <a:endParaRPr lang="pt-BR"/>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med">
    <p:dissolve/>
    <p:sndAc>
      <p:stSnd>
        <p:snd r:embed="rId1" name="click.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6" name="Нижний колонтитул 5"/>
          <p:cNvSpPr>
            <a:spLocks noGrp="1"/>
          </p:cNvSpPr>
          <p:nvPr>
            <p:ph type="ftr" sz="quarter" idx="11"/>
          </p:nvPr>
        </p:nvSpPr>
        <p:spPr/>
        <p:txBody>
          <a:bodyPr/>
          <a:lstStyle>
            <a:extLst/>
          </a:lstStyle>
          <a:p>
            <a:endParaRPr lang="pt-BR"/>
          </a:p>
        </p:txBody>
      </p:sp>
      <p:sp>
        <p:nvSpPr>
          <p:cNvPr id="7" name="Номер слайда 6"/>
          <p:cNvSpPr>
            <a:spLocks noGrp="1"/>
          </p:cNvSpPr>
          <p:nvPr>
            <p:ph type="sldNum" sz="quarter" idx="12"/>
          </p:nvPr>
        </p:nvSpPr>
        <p:spPr/>
        <p:txBody>
          <a:bodyPr/>
          <a:lstStyle>
            <a:extLst/>
          </a:lstStyle>
          <a:p>
            <a:fld id="{ECB70CB9-A7D3-4D4B-A9B6-105C4142EC35}" type="slidenum">
              <a:rPr lang="pt-BR" smtClean="0"/>
              <a:pPr/>
              <a:t>‹#›</a:t>
            </a:fld>
            <a:endParaRPr lang="pt-BR"/>
          </a:p>
        </p:txBody>
      </p:sp>
    </p:spTree>
  </p:cSld>
  <p:clrMapOvr>
    <a:masterClrMapping/>
  </p:clrMapOvr>
  <p:transition spd="med">
    <p:dissolve/>
    <p:sndAc>
      <p:stSnd>
        <p:snd r:embed="rId1" name="click.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8" name="Нижний колонтитул 7"/>
          <p:cNvSpPr>
            <a:spLocks noGrp="1"/>
          </p:cNvSpPr>
          <p:nvPr>
            <p:ph type="ftr" sz="quarter" idx="11"/>
          </p:nvPr>
        </p:nvSpPr>
        <p:spPr/>
        <p:txBody>
          <a:bodyPr/>
          <a:lstStyle>
            <a:extLst/>
          </a:lstStyle>
          <a:p>
            <a:endParaRPr lang="pt-BR"/>
          </a:p>
        </p:txBody>
      </p:sp>
      <p:sp>
        <p:nvSpPr>
          <p:cNvPr id="9" name="Номер слайда 8"/>
          <p:cNvSpPr>
            <a:spLocks noGrp="1"/>
          </p:cNvSpPr>
          <p:nvPr>
            <p:ph type="sldNum" sz="quarter" idx="12"/>
          </p:nvPr>
        </p:nvSpPr>
        <p:spPr/>
        <p:txBody>
          <a:bodyPr/>
          <a:lstStyle>
            <a:extLst/>
          </a:lstStyle>
          <a:p>
            <a:fld id="{ECB70CB9-A7D3-4D4B-A9B6-105C4142EC35}" type="slidenum">
              <a:rPr lang="pt-BR" smtClean="0"/>
              <a:pPr/>
              <a:t>‹#›</a:t>
            </a:fld>
            <a:endParaRPr lang="pt-BR"/>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med">
    <p:dissolve/>
    <p:sndAc>
      <p:stSnd>
        <p:snd r:embed="rId1" name="click.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4" name="Нижний колонтитул 3"/>
          <p:cNvSpPr>
            <a:spLocks noGrp="1"/>
          </p:cNvSpPr>
          <p:nvPr>
            <p:ph type="ftr" sz="quarter" idx="11"/>
          </p:nvPr>
        </p:nvSpPr>
        <p:spPr/>
        <p:txBody>
          <a:bodyPr/>
          <a:lstStyle>
            <a:extLst/>
          </a:lstStyle>
          <a:p>
            <a:endParaRPr lang="pt-BR"/>
          </a:p>
        </p:txBody>
      </p:sp>
      <p:sp>
        <p:nvSpPr>
          <p:cNvPr id="5" name="Номер слайда 4"/>
          <p:cNvSpPr>
            <a:spLocks noGrp="1"/>
          </p:cNvSpPr>
          <p:nvPr>
            <p:ph type="sldNum" sz="quarter" idx="12"/>
          </p:nvPr>
        </p:nvSpPr>
        <p:spPr/>
        <p:txBody>
          <a:bodyPr/>
          <a:lstStyle>
            <a:extLst/>
          </a:lstStyle>
          <a:p>
            <a:fld id="{ECB70CB9-A7D3-4D4B-A9B6-105C4142EC35}" type="slidenum">
              <a:rPr lang="pt-BR" smtClean="0"/>
              <a:pPr/>
              <a:t>‹#›</a:t>
            </a:fld>
            <a:endParaRPr lang="pt-BR"/>
          </a:p>
        </p:txBody>
      </p:sp>
    </p:spTree>
  </p:cSld>
  <p:clrMapOvr>
    <a:masterClrMapping/>
  </p:clrMapOvr>
  <p:transition spd="med">
    <p:dissolve/>
    <p:sndAc>
      <p:stSnd>
        <p:snd r:embed="rId1" name="click.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3" name="Нижний колонтитул 2"/>
          <p:cNvSpPr>
            <a:spLocks noGrp="1"/>
          </p:cNvSpPr>
          <p:nvPr>
            <p:ph type="ftr" sz="quarter" idx="11"/>
          </p:nvPr>
        </p:nvSpPr>
        <p:spPr/>
        <p:txBody>
          <a:bodyPr/>
          <a:lstStyle>
            <a:extLst/>
          </a:lstStyle>
          <a:p>
            <a:endParaRPr lang="pt-BR"/>
          </a:p>
        </p:txBody>
      </p:sp>
      <p:sp>
        <p:nvSpPr>
          <p:cNvPr id="4" name="Номер слайда 3"/>
          <p:cNvSpPr>
            <a:spLocks noGrp="1"/>
          </p:cNvSpPr>
          <p:nvPr>
            <p:ph type="sldNum" sz="quarter" idx="12"/>
          </p:nvPr>
        </p:nvSpPr>
        <p:spPr/>
        <p:txBody>
          <a:bodyPr/>
          <a:lstStyle>
            <a:extLst/>
          </a:lstStyle>
          <a:p>
            <a:fld id="{ECB70CB9-A7D3-4D4B-A9B6-105C4142EC35}" type="slidenum">
              <a:rPr lang="pt-BR" smtClean="0"/>
              <a:pPr/>
              <a:t>‹#›</a:t>
            </a:fld>
            <a:endParaRPr lang="pt-BR"/>
          </a:p>
        </p:txBody>
      </p:sp>
    </p:spTree>
  </p:cSld>
  <p:clrMapOvr>
    <a:masterClrMapping/>
  </p:clrMapOvr>
  <p:transition spd="med">
    <p:dissolve/>
    <p:sndAc>
      <p:stSnd>
        <p:snd r:embed="rId1" name="click.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2DC99DBC-C703-4C08-B433-0274BAA54E4F}" type="datetimeFigureOut">
              <a:rPr lang="pt-BR" smtClean="0"/>
              <a:pPr/>
              <a:t>29/03/2017</a:t>
            </a:fld>
            <a:endParaRPr lang="pt-BR"/>
          </a:p>
        </p:txBody>
      </p:sp>
      <p:sp>
        <p:nvSpPr>
          <p:cNvPr id="6" name="Нижний колонтитул 5"/>
          <p:cNvSpPr>
            <a:spLocks noGrp="1"/>
          </p:cNvSpPr>
          <p:nvPr>
            <p:ph type="ftr" sz="quarter" idx="11"/>
          </p:nvPr>
        </p:nvSpPr>
        <p:spPr/>
        <p:txBody>
          <a:bodyPr/>
          <a:lstStyle>
            <a:extLst/>
          </a:lstStyle>
          <a:p>
            <a:endParaRPr lang="pt-BR"/>
          </a:p>
        </p:txBody>
      </p:sp>
      <p:sp>
        <p:nvSpPr>
          <p:cNvPr id="7" name="Номер слайда 6"/>
          <p:cNvSpPr>
            <a:spLocks noGrp="1"/>
          </p:cNvSpPr>
          <p:nvPr>
            <p:ph type="sldNum" sz="quarter" idx="12"/>
          </p:nvPr>
        </p:nvSpPr>
        <p:spPr/>
        <p:txBody>
          <a:bodyPr/>
          <a:lstStyle>
            <a:extLst/>
          </a:lstStyle>
          <a:p>
            <a:fld id="{ECB70CB9-A7D3-4D4B-A9B6-105C4142EC35}" type="slidenum">
              <a:rPr lang="pt-BR" smtClean="0"/>
              <a:pPr/>
              <a:t>‹#›</a:t>
            </a:fld>
            <a:endParaRPr lang="pt-BR"/>
          </a:p>
        </p:txBody>
      </p:sp>
    </p:spTree>
  </p:cSld>
  <p:clrMapOvr>
    <a:masterClrMapping/>
  </p:clrMapOvr>
  <p:transition spd="med">
    <p:dissolve/>
    <p:sndAc>
      <p:stSnd>
        <p:snd r:embed="rId1" name="click.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2DC99DBC-C703-4C08-B433-0274BAA54E4F}" type="datetimeFigureOut">
              <a:rPr lang="pt-BR" smtClean="0"/>
              <a:pPr/>
              <a:t>29/03/2017</a:t>
            </a:fld>
            <a:endParaRPr lang="pt-BR"/>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pt-BR"/>
          </a:p>
        </p:txBody>
      </p:sp>
      <p:sp>
        <p:nvSpPr>
          <p:cNvPr id="7" name="Номер слайда 6"/>
          <p:cNvSpPr>
            <a:spLocks noGrp="1"/>
          </p:cNvSpPr>
          <p:nvPr>
            <p:ph type="sldNum" sz="quarter" idx="12"/>
          </p:nvPr>
        </p:nvSpPr>
        <p:spPr>
          <a:xfrm>
            <a:off x="8610600" y="55499"/>
            <a:ext cx="457200" cy="365125"/>
          </a:xfrm>
        </p:spPr>
        <p:txBody>
          <a:bodyPr/>
          <a:lstStyle>
            <a:extLst/>
          </a:lstStyle>
          <a:p>
            <a:fld id="{ECB70CB9-A7D3-4D4B-A9B6-105C4142EC35}" type="slidenum">
              <a:rPr lang="pt-BR" smtClean="0"/>
              <a:pPr/>
              <a:t>‹#›</a:t>
            </a:fld>
            <a:endParaRPr lang="pt-BR"/>
          </a:p>
        </p:txBody>
      </p:sp>
    </p:spTree>
  </p:cSld>
  <p:clrMapOvr>
    <a:masterClrMapping/>
  </p:clrMapOvr>
  <p:transition spd="med">
    <p:dissolve/>
    <p:sndAc>
      <p:stSnd>
        <p:snd r:embed="rId1" name="click.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2DC99DBC-C703-4C08-B433-0274BAA54E4F}" type="datetimeFigureOut">
              <a:rPr lang="pt-BR" smtClean="0"/>
              <a:pPr/>
              <a:t>29/03/2017</a:t>
            </a:fld>
            <a:endParaRPr lang="pt-BR"/>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pt-BR"/>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ECB70CB9-A7D3-4D4B-A9B6-105C4142EC35}" type="slidenum">
              <a:rPr lang="pt-BR" smtClean="0"/>
              <a:pPr/>
              <a:t>‹#›</a:t>
            </a:fld>
            <a:endParaRPr lang="pt-BR"/>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p:dissolve/>
    <p:sndAc>
      <p:stSnd>
        <p:snd r:embed="rId13" name="click.wav"/>
      </p:stSnd>
    </p:sndAc>
  </p:transition>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4" name="CaixaDeTexto 3"/>
          <p:cNvSpPr txBox="1"/>
          <p:nvPr/>
        </p:nvSpPr>
        <p:spPr>
          <a:xfrm>
            <a:off x="428596" y="1785926"/>
            <a:ext cx="8072494" cy="2431435"/>
          </a:xfrm>
          <a:prstGeom prst="rect">
            <a:avLst/>
          </a:prstGeom>
          <a:noFill/>
        </p:spPr>
        <p:txBody>
          <a:bodyPr wrap="square" rtlCol="0">
            <a:spAutoFit/>
          </a:bodyPr>
          <a:lstStyle/>
          <a:p>
            <a:endParaRPr lang="pt-BR" sz="3200" b="1" dirty="0" smtClean="0"/>
          </a:p>
          <a:p>
            <a:endParaRPr lang="pt-BR" sz="3200" b="1" dirty="0" smtClean="0"/>
          </a:p>
          <a:p>
            <a:pPr algn="ctr"/>
            <a:r>
              <a:rPr lang="en-US" sz="8800" b="1" i="1" dirty="0" smtClean="0">
                <a:solidFill>
                  <a:srgbClr val="002060"/>
                </a:solidFill>
                <a:effectLst>
                  <a:outerShdw blurRad="38100" dist="38100" dir="2700000" algn="tl">
                    <a:srgbClr val="000000">
                      <a:alpha val="43137"/>
                    </a:srgbClr>
                  </a:outerShdw>
                </a:effectLst>
              </a:rPr>
              <a:t>STAR HOUR</a:t>
            </a:r>
            <a:endParaRPr lang="pt-BR" sz="8800" b="1" i="1" dirty="0" smtClean="0">
              <a:solidFill>
                <a:srgbClr val="002060"/>
              </a:solidFill>
              <a:effectLst>
                <a:outerShdw blurRad="38100" dist="38100" dir="2700000" algn="tl">
                  <a:srgbClr val="000000">
                    <a:alpha val="43137"/>
                  </a:srgbClr>
                </a:outerShdw>
              </a:effectLst>
            </a:endParaRPr>
          </a:p>
        </p:txBody>
      </p:sp>
    </p:spTree>
  </p:cSld>
  <p:clrMapOvr>
    <a:masterClrMapping/>
  </p:clrMapOvr>
  <p:transition spd="med">
    <p:dissolve/>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b/b9/Football_iu_1996.jpg"/>
          <p:cNvPicPr>
            <a:picLocks noChangeAspect="1" noChangeArrowheads="1"/>
          </p:cNvPicPr>
          <p:nvPr/>
        </p:nvPicPr>
        <p:blipFill>
          <a:blip r:embed="rId3" cstate="print"/>
          <a:srcRect/>
          <a:stretch>
            <a:fillRect/>
          </a:stretch>
        </p:blipFill>
        <p:spPr bwMode="auto">
          <a:xfrm>
            <a:off x="785786" y="285728"/>
            <a:ext cx="7786742" cy="4860920"/>
          </a:xfrm>
          <a:prstGeom prst="rect">
            <a:avLst/>
          </a:prstGeom>
          <a:noFill/>
        </p:spPr>
      </p:pic>
      <p:sp>
        <p:nvSpPr>
          <p:cNvPr id="3" name="TextBox 2"/>
          <p:cNvSpPr txBox="1"/>
          <p:nvPr/>
        </p:nvSpPr>
        <p:spPr>
          <a:xfrm>
            <a:off x="3000364" y="5786454"/>
            <a:ext cx="2595582" cy="646331"/>
          </a:xfrm>
          <a:prstGeom prst="rect">
            <a:avLst/>
          </a:prstGeom>
          <a:noFill/>
        </p:spPr>
        <p:txBody>
          <a:bodyPr wrap="none" rtlCol="0">
            <a:spAutoFit/>
          </a:bodyPr>
          <a:lstStyle/>
          <a:p>
            <a:r>
              <a:rPr lang="en-US" sz="3600" dirty="0" smtClean="0"/>
              <a:t>FOOTBALL</a:t>
            </a:r>
            <a:endParaRPr lang="be-BY" sz="3600" dirty="0"/>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476672"/>
            <a:ext cx="8501122" cy="5857916"/>
          </a:xfrm>
          <a:prstGeom prst="rect">
            <a:avLst/>
          </a:prstGeom>
        </p:spPr>
      </p:pic>
      <p:sp>
        <p:nvSpPr>
          <p:cNvPr id="4" name="TextBox 3"/>
          <p:cNvSpPr txBox="1"/>
          <p:nvPr/>
        </p:nvSpPr>
        <p:spPr>
          <a:xfrm>
            <a:off x="500034" y="548680"/>
            <a:ext cx="8001056" cy="6801862"/>
          </a:xfrm>
          <a:prstGeom prst="rect">
            <a:avLst/>
          </a:prstGeom>
          <a:noFill/>
        </p:spPr>
        <p:txBody>
          <a:bodyPr wrap="square" rtlCol="0">
            <a:spAutoFit/>
          </a:bodyPr>
          <a:lstStyle/>
          <a:p>
            <a:pPr lvl="0"/>
            <a:r>
              <a:rPr lang="be-BY" sz="4400" b="1" dirty="0" smtClean="0">
                <a:solidFill>
                  <a:schemeClr val="bg1"/>
                </a:solidFill>
              </a:rPr>
              <a:t> </a:t>
            </a:r>
            <a:r>
              <a:rPr lang="be-BY" sz="4800" dirty="0" smtClean="0">
                <a:solidFill>
                  <a:schemeClr val="bg1"/>
                </a:solidFill>
              </a:rPr>
              <a:t> </a:t>
            </a:r>
            <a:endParaRPr lang="en-US" sz="4800" dirty="0" smtClean="0">
              <a:solidFill>
                <a:schemeClr val="bg1"/>
              </a:solidFill>
            </a:endParaRPr>
          </a:p>
          <a:p>
            <a:pPr lvl="0"/>
            <a:r>
              <a:rPr lang="be-BY" sz="4800" b="1" dirty="0" smtClean="0">
                <a:solidFill>
                  <a:schemeClr val="bg1"/>
                </a:solidFill>
              </a:rPr>
              <a:t>A racquet sport played by either two players (singles) or two pairs (doubles). Played on a court divided by a net with racquets and a  ball. </a:t>
            </a:r>
            <a:endParaRPr lang="be-BY" sz="4800" dirty="0" smtClean="0">
              <a:solidFill>
                <a:schemeClr val="bg1"/>
              </a:solidFill>
            </a:endParaRPr>
          </a:p>
          <a:p>
            <a:endParaRPr lang="en-US" sz="4400" b="1" dirty="0" smtClean="0">
              <a:solidFill>
                <a:schemeClr val="bg1"/>
              </a:solidFill>
            </a:endParaRPr>
          </a:p>
          <a:p>
            <a:endParaRPr lang="be-BY" sz="4400" b="1" dirty="0" smtClean="0">
              <a:solidFill>
                <a:schemeClr val="bg1"/>
              </a:solidFill>
            </a:endParaRP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86050" y="5643578"/>
            <a:ext cx="1826141" cy="646331"/>
          </a:xfrm>
          <a:prstGeom prst="rect">
            <a:avLst/>
          </a:prstGeom>
          <a:noFill/>
        </p:spPr>
        <p:txBody>
          <a:bodyPr wrap="none" rtlCol="0">
            <a:spAutoFit/>
          </a:bodyPr>
          <a:lstStyle/>
          <a:p>
            <a:r>
              <a:rPr lang="en-US" sz="3600" dirty="0" smtClean="0"/>
              <a:t>TENNIS</a:t>
            </a:r>
            <a:endParaRPr lang="be-BY" sz="3600" dirty="0"/>
          </a:p>
        </p:txBody>
      </p:sp>
      <p:pic>
        <p:nvPicPr>
          <p:cNvPr id="4" name="Рисунок 3" descr="tennis.jpg"/>
          <p:cNvPicPr>
            <a:picLocks noChangeAspect="1"/>
          </p:cNvPicPr>
          <p:nvPr/>
        </p:nvPicPr>
        <p:blipFill>
          <a:blip r:embed="rId3" cstate="print"/>
          <a:stretch>
            <a:fillRect/>
          </a:stretch>
        </p:blipFill>
        <p:spPr>
          <a:xfrm>
            <a:off x="1115616" y="1128933"/>
            <a:ext cx="6984776" cy="4264707"/>
          </a:xfrm>
          <a:prstGeom prst="rect">
            <a:avLst/>
          </a:prstGeom>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476672"/>
            <a:ext cx="8501122" cy="5857916"/>
          </a:xfrm>
          <a:prstGeom prst="rect">
            <a:avLst/>
          </a:prstGeom>
        </p:spPr>
      </p:pic>
      <p:sp>
        <p:nvSpPr>
          <p:cNvPr id="4" name="TextBox 3"/>
          <p:cNvSpPr txBox="1"/>
          <p:nvPr/>
        </p:nvSpPr>
        <p:spPr>
          <a:xfrm>
            <a:off x="500034" y="548680"/>
            <a:ext cx="8001056" cy="7417415"/>
          </a:xfrm>
          <a:prstGeom prst="rect">
            <a:avLst/>
          </a:prstGeom>
          <a:noFill/>
        </p:spPr>
        <p:txBody>
          <a:bodyPr wrap="square" rtlCol="0">
            <a:spAutoFit/>
          </a:bodyPr>
          <a:lstStyle/>
          <a:p>
            <a:pPr lvl="0"/>
            <a:r>
              <a:rPr lang="be-BY" sz="4800" dirty="0" smtClean="0">
                <a:solidFill>
                  <a:schemeClr val="bg1"/>
                </a:solidFill>
              </a:rPr>
              <a:t> </a:t>
            </a:r>
            <a:r>
              <a:rPr lang="be-BY" sz="4000" b="1" dirty="0" smtClean="0">
                <a:solidFill>
                  <a:schemeClr val="bg1"/>
                </a:solidFill>
              </a:rPr>
              <a:t>This game is played on a court with a large orange ball. There are five players on each team. Each team moves the ball across the court by bouncing it. The players can also throw, or pass the ball to each other. They try to shoot the ball into the basket.   </a:t>
            </a:r>
          </a:p>
          <a:p>
            <a:endParaRPr lang="en-US" sz="4400" b="1" dirty="0" smtClean="0">
              <a:solidFill>
                <a:schemeClr val="bg1"/>
              </a:solidFill>
            </a:endParaRPr>
          </a:p>
          <a:p>
            <a:endParaRPr lang="be-BY" sz="4400" b="1" dirty="0" smtClean="0">
              <a:solidFill>
                <a:schemeClr val="bg1"/>
              </a:solidFill>
            </a:endParaRPr>
          </a:p>
          <a:p>
            <a:endParaRPr lang="be-BY" sz="6000" b="1" dirty="0">
              <a:solidFill>
                <a:schemeClr val="bg1"/>
              </a:solidFill>
            </a:endParaRPr>
          </a:p>
        </p:txBody>
      </p:sp>
    </p:spTree>
  </p:cSld>
  <p:clrMapOvr>
    <a:masterClrMapping/>
  </p:clrMapOvr>
  <p:transition spd="med">
    <p:strips dir="rd"/>
    <p:sndAc>
      <p:stSnd>
        <p:snd r:embed="rId2" name="click.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images.wookmark.com/143262_basketball-michael-jordan-2400x3000-wallpaper_www.wall321.com_84.jpg"/>
          <p:cNvPicPr>
            <a:picLocks noChangeAspect="1" noChangeArrowheads="1"/>
          </p:cNvPicPr>
          <p:nvPr/>
        </p:nvPicPr>
        <p:blipFill>
          <a:blip r:embed="rId3" cstate="print"/>
          <a:srcRect/>
          <a:stretch>
            <a:fillRect/>
          </a:stretch>
        </p:blipFill>
        <p:spPr bwMode="auto">
          <a:xfrm>
            <a:off x="214282" y="357166"/>
            <a:ext cx="4500594" cy="5715040"/>
          </a:xfrm>
          <a:prstGeom prst="rect">
            <a:avLst/>
          </a:prstGeom>
          <a:noFill/>
        </p:spPr>
      </p:pic>
      <p:sp>
        <p:nvSpPr>
          <p:cNvPr id="3" name="TextBox 2"/>
          <p:cNvSpPr txBox="1"/>
          <p:nvPr/>
        </p:nvSpPr>
        <p:spPr>
          <a:xfrm>
            <a:off x="5072066" y="2214554"/>
            <a:ext cx="3185487" cy="646331"/>
          </a:xfrm>
          <a:prstGeom prst="rect">
            <a:avLst/>
          </a:prstGeom>
          <a:noFill/>
        </p:spPr>
        <p:txBody>
          <a:bodyPr wrap="none" rtlCol="0">
            <a:spAutoFit/>
          </a:bodyPr>
          <a:lstStyle/>
          <a:p>
            <a:r>
              <a:rPr lang="en-US" sz="3600" dirty="0" smtClean="0"/>
              <a:t>BASKETBALL</a:t>
            </a:r>
            <a:endParaRPr lang="be-BY" sz="3600" dirty="0"/>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476672"/>
            <a:ext cx="8501122" cy="5857916"/>
          </a:xfrm>
          <a:prstGeom prst="rect">
            <a:avLst/>
          </a:prstGeom>
        </p:spPr>
      </p:pic>
      <p:sp>
        <p:nvSpPr>
          <p:cNvPr id="4" name="TextBox 3"/>
          <p:cNvSpPr txBox="1"/>
          <p:nvPr/>
        </p:nvSpPr>
        <p:spPr>
          <a:xfrm>
            <a:off x="500034" y="548680"/>
            <a:ext cx="8001056" cy="7786747"/>
          </a:xfrm>
          <a:prstGeom prst="rect">
            <a:avLst/>
          </a:prstGeom>
          <a:noFill/>
        </p:spPr>
        <p:txBody>
          <a:bodyPr wrap="square" rtlCol="0">
            <a:spAutoFit/>
          </a:bodyPr>
          <a:lstStyle/>
          <a:p>
            <a:r>
              <a:rPr lang="be-BY" sz="4000" b="1" dirty="0" smtClean="0">
                <a:solidFill>
                  <a:schemeClr val="bg1"/>
                </a:solidFill>
              </a:rPr>
              <a:t> </a:t>
            </a:r>
            <a:r>
              <a:rPr lang="be-BY" sz="4400" b="1" dirty="0" smtClean="0">
                <a:solidFill>
                  <a:schemeClr val="bg1"/>
                </a:solidFill>
              </a:rPr>
              <a:t>It is a game between two teams and is played on a field with a bat and a small white ball. Each team consists of nine players. The game has nine innings. The teams take turns playing in the field and batting the ball. </a:t>
            </a:r>
          </a:p>
          <a:p>
            <a:pPr lvl="0"/>
            <a:r>
              <a:rPr lang="be-BY" sz="4400" b="1" dirty="0" smtClean="0">
                <a:solidFill>
                  <a:schemeClr val="bg1"/>
                </a:solidFill>
              </a:rPr>
              <a:t>  </a:t>
            </a:r>
          </a:p>
          <a:p>
            <a:endParaRPr lang="en-US" sz="4400" b="1" dirty="0" smtClean="0">
              <a:solidFill>
                <a:schemeClr val="bg1"/>
              </a:solidFill>
            </a:endParaRPr>
          </a:p>
          <a:p>
            <a:endParaRPr lang="be-BY" sz="4400" b="1" dirty="0" smtClean="0">
              <a:solidFill>
                <a:schemeClr val="bg1"/>
              </a:solidFill>
            </a:endParaRPr>
          </a:p>
          <a:p>
            <a:endParaRPr lang="be-BY" sz="6000" b="1" dirty="0">
              <a:solidFill>
                <a:schemeClr val="bg1"/>
              </a:solidFill>
            </a:endParaRPr>
          </a:p>
        </p:txBody>
      </p:sp>
    </p:spTree>
  </p:cSld>
  <p:clrMapOvr>
    <a:masterClrMapping/>
  </p:clrMapOvr>
  <p:transition spd="med">
    <p:wipe dir="r"/>
    <p:sndAc>
      <p:stSnd>
        <p:snd r:embed="rId2" name="click.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99792" y="5445224"/>
            <a:ext cx="2569934" cy="646331"/>
          </a:xfrm>
          <a:prstGeom prst="rect">
            <a:avLst/>
          </a:prstGeom>
          <a:noFill/>
        </p:spPr>
        <p:txBody>
          <a:bodyPr wrap="none" rtlCol="0">
            <a:spAutoFit/>
          </a:bodyPr>
          <a:lstStyle/>
          <a:p>
            <a:r>
              <a:rPr lang="en-US" sz="3600" dirty="0" smtClean="0"/>
              <a:t>BASEBALL</a:t>
            </a:r>
            <a:endParaRPr lang="be-BY" sz="3600" dirty="0"/>
          </a:p>
        </p:txBody>
      </p:sp>
      <p:pic>
        <p:nvPicPr>
          <p:cNvPr id="4" name="Рисунок 3" descr="baseball-picks.JPG"/>
          <p:cNvPicPr>
            <a:picLocks noChangeAspect="1"/>
          </p:cNvPicPr>
          <p:nvPr/>
        </p:nvPicPr>
        <p:blipFill>
          <a:blip r:embed="rId3" cstate="print"/>
          <a:stretch>
            <a:fillRect/>
          </a:stretch>
        </p:blipFill>
        <p:spPr>
          <a:xfrm>
            <a:off x="899592" y="692696"/>
            <a:ext cx="6804248" cy="4536165"/>
          </a:xfrm>
          <a:prstGeom prst="rect">
            <a:avLst/>
          </a:prstGeom>
        </p:spPr>
      </p:pic>
    </p:spTree>
  </p:cSld>
  <p:clrMapOvr>
    <a:masterClrMapping/>
  </p:clrMapOvr>
  <p:transition spd="med">
    <p:diamond/>
    <p:sndAc>
      <p:stSnd>
        <p:snd r:embed="rId2" name="click.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476672"/>
            <a:ext cx="8501122" cy="5857916"/>
          </a:xfrm>
          <a:prstGeom prst="rect">
            <a:avLst/>
          </a:prstGeom>
        </p:spPr>
      </p:pic>
      <p:sp>
        <p:nvSpPr>
          <p:cNvPr id="4" name="TextBox 3"/>
          <p:cNvSpPr txBox="1"/>
          <p:nvPr/>
        </p:nvSpPr>
        <p:spPr>
          <a:xfrm>
            <a:off x="500034" y="548680"/>
            <a:ext cx="8001056" cy="7109639"/>
          </a:xfrm>
          <a:prstGeom prst="rect">
            <a:avLst/>
          </a:prstGeom>
          <a:noFill/>
        </p:spPr>
        <p:txBody>
          <a:bodyPr wrap="square" rtlCol="0">
            <a:spAutoFit/>
          </a:bodyPr>
          <a:lstStyle/>
          <a:p>
            <a:r>
              <a:rPr lang="be-BY" sz="4000" b="1" dirty="0" smtClean="0">
                <a:solidFill>
                  <a:schemeClr val="bg1"/>
                </a:solidFill>
              </a:rPr>
              <a:t> </a:t>
            </a:r>
            <a:r>
              <a:rPr lang="be-BY" sz="4400" b="1" dirty="0" smtClean="0">
                <a:solidFill>
                  <a:schemeClr val="bg1"/>
                </a:solidFill>
              </a:rPr>
              <a:t>A team sport,</a:t>
            </a:r>
            <a:r>
              <a:rPr lang="en-US" sz="4400" dirty="0" smtClean="0"/>
              <a:t> </a:t>
            </a:r>
            <a:r>
              <a:rPr lang="en-US" sz="4400" b="1" dirty="0" smtClean="0">
                <a:solidFill>
                  <a:schemeClr val="bg1"/>
                </a:solidFill>
              </a:rPr>
              <a:t>a form of football</a:t>
            </a:r>
            <a:r>
              <a:rPr lang="be-BY" sz="4400" b="1" dirty="0" smtClean="0">
                <a:solidFill>
                  <a:schemeClr val="bg1"/>
                </a:solidFill>
              </a:rPr>
              <a:t> played outdoors, on</a:t>
            </a:r>
            <a:r>
              <a:rPr lang="en-US" sz="4400" b="1" dirty="0" smtClean="0">
                <a:solidFill>
                  <a:schemeClr val="bg1"/>
                </a:solidFill>
              </a:rPr>
              <a:t> a</a:t>
            </a:r>
            <a:r>
              <a:rPr lang="be-BY" sz="4400" b="1" dirty="0" smtClean="0">
                <a:solidFill>
                  <a:schemeClr val="bg1"/>
                </a:solidFill>
              </a:rPr>
              <a:t> pitch</a:t>
            </a:r>
            <a:r>
              <a:rPr lang="be-BY" sz="4400" b="1" dirty="0" smtClean="0"/>
              <a:t> </a:t>
            </a:r>
            <a:r>
              <a:rPr lang="be-BY" sz="4400" b="1" dirty="0" smtClean="0">
                <a:solidFill>
                  <a:schemeClr val="bg1"/>
                </a:solidFill>
              </a:rPr>
              <a:t>with an oval</a:t>
            </a:r>
            <a:r>
              <a:rPr lang="en-US" sz="4400" b="1" dirty="0" smtClean="0">
                <a:solidFill>
                  <a:schemeClr val="bg1"/>
                </a:solidFill>
              </a:rPr>
              <a:t> </a:t>
            </a:r>
            <a:r>
              <a:rPr lang="be-BY" sz="4400" b="1" dirty="0" smtClean="0">
                <a:solidFill>
                  <a:schemeClr val="bg1"/>
                </a:solidFill>
              </a:rPr>
              <a:t>ball</a:t>
            </a:r>
            <a:r>
              <a:rPr lang="en-US" sz="4400" b="1" dirty="0" smtClean="0">
                <a:solidFill>
                  <a:schemeClr val="bg1"/>
                </a:solidFill>
              </a:rPr>
              <a:t> </a:t>
            </a:r>
            <a:r>
              <a:rPr lang="be-BY" sz="4400" b="1" dirty="0" smtClean="0">
                <a:solidFill>
                  <a:schemeClr val="bg1"/>
                </a:solidFill>
              </a:rPr>
              <a:t>, with two teams of 15 players</a:t>
            </a:r>
            <a:r>
              <a:rPr lang="en-US" sz="4400" b="1" dirty="0" smtClean="0">
                <a:solidFill>
                  <a:schemeClr val="bg1"/>
                </a:solidFill>
              </a:rPr>
              <a:t>.It</a:t>
            </a:r>
            <a:r>
              <a:rPr lang="en-US" sz="4400" dirty="0" smtClean="0"/>
              <a:t> </a:t>
            </a:r>
            <a:r>
              <a:rPr lang="en-US" sz="4400" b="1" dirty="0" smtClean="0">
                <a:solidFill>
                  <a:schemeClr val="bg1"/>
                </a:solidFill>
              </a:rPr>
              <a:t>differs from soccer in freedom to carry the ball, block with the hands and arms. </a:t>
            </a:r>
            <a:endParaRPr lang="be-BY" sz="4400" b="1" dirty="0" smtClean="0">
              <a:solidFill>
                <a:schemeClr val="bg1"/>
              </a:solidFill>
            </a:endParaRPr>
          </a:p>
          <a:p>
            <a:pPr lvl="0"/>
            <a:r>
              <a:rPr lang="be-BY" sz="4400" b="1" dirty="0" smtClean="0">
                <a:solidFill>
                  <a:schemeClr val="bg1"/>
                </a:solidFill>
              </a:rPr>
              <a:t>  </a:t>
            </a:r>
          </a:p>
          <a:p>
            <a:endParaRPr lang="en-US" sz="4400" b="1" dirty="0" smtClean="0">
              <a:solidFill>
                <a:schemeClr val="bg1"/>
              </a:solidFill>
            </a:endParaRPr>
          </a:p>
          <a:p>
            <a:endParaRPr lang="be-BY" sz="4400" b="1" dirty="0" smtClean="0">
              <a:solidFill>
                <a:schemeClr val="bg1"/>
              </a:solidFill>
            </a:endParaRP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07904" y="5661248"/>
            <a:ext cx="1800493" cy="646331"/>
          </a:xfrm>
          <a:prstGeom prst="rect">
            <a:avLst/>
          </a:prstGeom>
          <a:noFill/>
        </p:spPr>
        <p:txBody>
          <a:bodyPr wrap="none" rtlCol="0">
            <a:spAutoFit/>
          </a:bodyPr>
          <a:lstStyle/>
          <a:p>
            <a:r>
              <a:rPr lang="en-US" sz="3600" dirty="0" smtClean="0"/>
              <a:t>RUGBY</a:t>
            </a:r>
            <a:endParaRPr lang="be-BY" sz="3600" dirty="0"/>
          </a:p>
        </p:txBody>
      </p:sp>
      <p:pic>
        <p:nvPicPr>
          <p:cNvPr id="5" name="Рисунок 4" descr="rugby.jpg"/>
          <p:cNvPicPr>
            <a:picLocks noChangeAspect="1"/>
          </p:cNvPicPr>
          <p:nvPr/>
        </p:nvPicPr>
        <p:blipFill>
          <a:blip r:embed="rId3" cstate="print"/>
          <a:stretch>
            <a:fillRect/>
          </a:stretch>
        </p:blipFill>
        <p:spPr>
          <a:xfrm>
            <a:off x="1547664" y="764704"/>
            <a:ext cx="6734900" cy="4538682"/>
          </a:xfrm>
          <a:prstGeom prst="rect">
            <a:avLst/>
          </a:prstGeom>
        </p:spPr>
      </p:pic>
    </p:spTree>
  </p:cSld>
  <p:clrMapOvr>
    <a:masterClrMapping/>
  </p:clrMapOvr>
  <p:transition spd="med">
    <p:split orient="vert" dir="in"/>
    <p:sndAc>
      <p:stSnd>
        <p:snd r:embed="rId2" name="click.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3" name="TextBox 2"/>
          <p:cNvSpPr txBox="1"/>
          <p:nvPr/>
        </p:nvSpPr>
        <p:spPr>
          <a:xfrm>
            <a:off x="2214546" y="2285992"/>
            <a:ext cx="4510643" cy="1446550"/>
          </a:xfrm>
          <a:prstGeom prst="rect">
            <a:avLst/>
          </a:prstGeom>
          <a:noFill/>
        </p:spPr>
        <p:txBody>
          <a:bodyPr wrap="square" rtlCol="0">
            <a:spAutoFit/>
          </a:bodyPr>
          <a:lstStyle/>
          <a:p>
            <a:pPr algn="ctr"/>
            <a:r>
              <a:rPr lang="en-US" sz="8800" b="1" i="1" dirty="0" smtClean="0">
                <a:solidFill>
                  <a:schemeClr val="accent6">
                    <a:lumMod val="75000"/>
                  </a:schemeClr>
                </a:solidFill>
              </a:rPr>
              <a:t>Round 2</a:t>
            </a:r>
            <a:endParaRPr lang="be-BY" sz="8800" b="1" i="1" dirty="0">
              <a:solidFill>
                <a:schemeClr val="accent6">
                  <a:lumMod val="75000"/>
                </a:schemeClr>
              </a:solidFill>
            </a:endParaRPr>
          </a:p>
        </p:txBody>
      </p:sp>
      <p:sp>
        <p:nvSpPr>
          <p:cNvPr id="4" name="TextBox 3"/>
          <p:cNvSpPr txBox="1"/>
          <p:nvPr/>
        </p:nvSpPr>
        <p:spPr>
          <a:xfrm>
            <a:off x="291549" y="4108174"/>
            <a:ext cx="8312900" cy="923330"/>
          </a:xfrm>
          <a:prstGeom prst="rect">
            <a:avLst/>
          </a:prstGeom>
          <a:noFill/>
        </p:spPr>
        <p:txBody>
          <a:bodyPr wrap="square" rtlCol="0">
            <a:spAutoFit/>
          </a:bodyPr>
          <a:lstStyle/>
          <a:p>
            <a:r>
              <a:rPr lang="en-US" sz="5400" b="1" dirty="0" smtClean="0">
                <a:solidFill>
                  <a:srgbClr val="FF0000"/>
                </a:solidFill>
              </a:rPr>
              <a:t>Do you know these people?</a:t>
            </a:r>
            <a:endParaRPr lang="be-BY" sz="5400" b="1" dirty="0">
              <a:solidFill>
                <a:srgbClr val="FF0000"/>
              </a:solidFill>
            </a:endParaRPr>
          </a:p>
        </p:txBody>
      </p:sp>
    </p:spTree>
  </p:cSld>
  <p:clrMapOvr>
    <a:masterClrMapping/>
  </p:clrMapOvr>
  <p:transition spd="med">
    <p:pull dir="u"/>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4" name="CaixaDeTexto 3"/>
          <p:cNvSpPr txBox="1"/>
          <p:nvPr/>
        </p:nvSpPr>
        <p:spPr>
          <a:xfrm>
            <a:off x="500034" y="1428736"/>
            <a:ext cx="8072494" cy="4154984"/>
          </a:xfrm>
          <a:prstGeom prst="rect">
            <a:avLst/>
          </a:prstGeom>
          <a:noFill/>
        </p:spPr>
        <p:txBody>
          <a:bodyPr wrap="square" rtlCol="0">
            <a:spAutoFit/>
          </a:bodyPr>
          <a:lstStyle/>
          <a:p>
            <a:endParaRPr lang="pt-BR" sz="3200" b="1" dirty="0" smtClean="0"/>
          </a:p>
          <a:p>
            <a:pPr algn="ctr"/>
            <a:r>
              <a:rPr lang="pt-BR" sz="4000" b="1" dirty="0" smtClean="0">
                <a:solidFill>
                  <a:schemeClr val="bg1"/>
                </a:solidFill>
              </a:rPr>
              <a:t>THE TOPIC IS</a:t>
            </a:r>
          </a:p>
          <a:p>
            <a:pPr algn="ctr"/>
            <a:r>
              <a:rPr lang="en-US" sz="9600" b="1" i="1" dirty="0" smtClean="0">
                <a:solidFill>
                  <a:schemeClr val="accent2">
                    <a:lumMod val="75000"/>
                  </a:schemeClr>
                </a:solidFill>
                <a:effectLst>
                  <a:outerShdw blurRad="38100" dist="38100" dir="2700000" algn="tl">
                    <a:srgbClr val="000000">
                      <a:alpha val="43137"/>
                    </a:srgbClr>
                  </a:outerShdw>
                </a:effectLst>
              </a:rPr>
              <a:t>Sport and Sport games. </a:t>
            </a:r>
            <a:endParaRPr lang="pt-BR" sz="9600" b="1" i="1" dirty="0" smtClean="0">
              <a:solidFill>
                <a:schemeClr val="accent2">
                  <a:lumMod val="75000"/>
                </a:schemeClr>
              </a:solidFill>
              <a:effectLst>
                <a:outerShdw blurRad="38100" dist="38100" dir="2700000" algn="tl">
                  <a:srgbClr val="000000">
                    <a:alpha val="43137"/>
                  </a:srgbClr>
                </a:outerShdw>
              </a:effectLst>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692696"/>
            <a:ext cx="8501122" cy="5857916"/>
          </a:xfrm>
          <a:prstGeom prst="rect">
            <a:avLst/>
          </a:prstGeom>
        </p:spPr>
      </p:pic>
      <p:sp>
        <p:nvSpPr>
          <p:cNvPr id="4" name="TextBox 3"/>
          <p:cNvSpPr txBox="1"/>
          <p:nvPr/>
        </p:nvSpPr>
        <p:spPr>
          <a:xfrm>
            <a:off x="500034" y="928670"/>
            <a:ext cx="8001056" cy="6001643"/>
          </a:xfrm>
          <a:prstGeom prst="rect">
            <a:avLst/>
          </a:prstGeom>
          <a:noFill/>
        </p:spPr>
        <p:txBody>
          <a:bodyPr wrap="square" rtlCol="0">
            <a:spAutoFit/>
          </a:bodyPr>
          <a:lstStyle/>
          <a:p>
            <a:r>
              <a:rPr lang="en-US" sz="5400" b="1" dirty="0" smtClean="0">
                <a:solidFill>
                  <a:schemeClr val="bg1"/>
                </a:solidFill>
              </a:rPr>
              <a:t>Your task is to guess well-known sportsmen of the world. Choose from 3 variants</a:t>
            </a:r>
          </a:p>
          <a:p>
            <a:r>
              <a:rPr lang="en-US" sz="5400" b="1" dirty="0" smtClean="0">
                <a:solidFill>
                  <a:schemeClr val="bg1"/>
                </a:solidFill>
              </a:rPr>
              <a:t>For each correct answer you’ll get a smile </a:t>
            </a:r>
            <a:r>
              <a:rPr lang="en-US" sz="5400" b="1" dirty="0" smtClean="0">
                <a:solidFill>
                  <a:schemeClr val="bg1"/>
                </a:solidFill>
                <a:sym typeface="Wingdings" pitchFamily="2" charset="2"/>
              </a:rPr>
              <a:t></a:t>
            </a:r>
            <a:endParaRPr lang="en-US" sz="5400" b="1" dirty="0" smtClean="0">
              <a:solidFill>
                <a:schemeClr val="bg1"/>
              </a:solidFill>
            </a:endParaRPr>
          </a:p>
          <a:p>
            <a:endParaRPr lang="be-BY" sz="6000" b="1" dirty="0">
              <a:solidFill>
                <a:schemeClr val="bg1"/>
              </a:solidFill>
            </a:endParaRPr>
          </a:p>
        </p:txBody>
      </p:sp>
    </p:spTree>
  </p:cSld>
  <p:clrMapOvr>
    <a:masterClrMapping/>
  </p:clrMapOvr>
  <p:transition spd="med">
    <p:wheel spokes="2"/>
    <p:sndAc>
      <p:stSnd>
        <p:snd r:embed="rId2" name="click.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Grishin.jpg"/>
          <p:cNvPicPr>
            <a:picLocks noChangeAspect="1"/>
          </p:cNvPicPr>
          <p:nvPr/>
        </p:nvPicPr>
        <p:blipFill>
          <a:blip r:embed="rId3" cstate="print"/>
          <a:stretch>
            <a:fillRect/>
          </a:stretch>
        </p:blipFill>
        <p:spPr>
          <a:xfrm>
            <a:off x="251520" y="332656"/>
            <a:ext cx="3857625" cy="5810250"/>
          </a:xfrm>
          <a:prstGeom prst="rect">
            <a:avLst/>
          </a:prstGeom>
        </p:spPr>
      </p:pic>
      <p:sp>
        <p:nvSpPr>
          <p:cNvPr id="11" name="TextBox 10"/>
          <p:cNvSpPr txBox="1"/>
          <p:nvPr/>
        </p:nvSpPr>
        <p:spPr>
          <a:xfrm>
            <a:off x="4067944" y="1124744"/>
            <a:ext cx="4896544" cy="2308324"/>
          </a:xfrm>
          <a:prstGeom prst="rect">
            <a:avLst/>
          </a:prstGeom>
          <a:noFill/>
        </p:spPr>
        <p:txBody>
          <a:bodyPr wrap="square" rtlCol="0">
            <a:spAutoFit/>
          </a:bodyPr>
          <a:lstStyle/>
          <a:p>
            <a:pPr marL="342900" indent="-342900">
              <a:buAutoNum type="alphaLcParenR"/>
            </a:pPr>
            <a:r>
              <a:rPr lang="en-US" sz="4800" dirty="0" smtClean="0"/>
              <a:t>Alexei </a:t>
            </a:r>
            <a:r>
              <a:rPr lang="en-US" sz="4800" dirty="0" err="1" smtClean="0"/>
              <a:t>Petrov</a:t>
            </a:r>
            <a:endParaRPr lang="en-US" sz="4800" dirty="0" smtClean="0"/>
          </a:p>
          <a:p>
            <a:pPr marL="342900" indent="-342900">
              <a:buAutoNum type="alphaLcParenR"/>
            </a:pPr>
            <a:r>
              <a:rPr lang="en-US" sz="4800" dirty="0" smtClean="0"/>
              <a:t>Alexei </a:t>
            </a:r>
            <a:r>
              <a:rPr lang="en-US" sz="4800" dirty="0" err="1" smtClean="0"/>
              <a:t>Medved</a:t>
            </a:r>
            <a:endParaRPr lang="en-US" sz="4800" dirty="0" smtClean="0"/>
          </a:p>
          <a:p>
            <a:pPr marL="342900" indent="-342900">
              <a:buAutoNum type="alphaLcParenR"/>
            </a:pPr>
            <a:r>
              <a:rPr lang="en-US" sz="4800" dirty="0" smtClean="0"/>
              <a:t>Alexei </a:t>
            </a:r>
            <a:r>
              <a:rPr lang="en-US" sz="4800" dirty="0" err="1" smtClean="0"/>
              <a:t>Grishin</a:t>
            </a:r>
            <a:endParaRPr lang="be-BY" sz="4800" dirty="0"/>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39952" y="1700808"/>
            <a:ext cx="5004048" cy="2308324"/>
          </a:xfrm>
          <a:prstGeom prst="rect">
            <a:avLst/>
          </a:prstGeom>
          <a:noFill/>
        </p:spPr>
        <p:txBody>
          <a:bodyPr wrap="square" rtlCol="0">
            <a:spAutoFit/>
          </a:bodyPr>
          <a:lstStyle/>
          <a:p>
            <a:pPr marL="742950" indent="-742950">
              <a:buAutoNum type="alphaLcParenR"/>
            </a:pPr>
            <a:r>
              <a:rPr lang="en-US" sz="4800" dirty="0" smtClean="0"/>
              <a:t>Michael Jonson</a:t>
            </a:r>
          </a:p>
          <a:p>
            <a:pPr marL="742950" indent="-742950">
              <a:buAutoNum type="alphaLcParenR"/>
            </a:pPr>
            <a:r>
              <a:rPr lang="en-US" sz="4800" dirty="0" smtClean="0"/>
              <a:t>Michael Jordan</a:t>
            </a:r>
          </a:p>
          <a:p>
            <a:pPr marL="742950" indent="-742950">
              <a:buAutoNum type="alphaLcParenR"/>
            </a:pPr>
            <a:r>
              <a:rPr lang="en-US" sz="4800" dirty="0" smtClean="0"/>
              <a:t>Michael Jackson</a:t>
            </a:r>
            <a:endParaRPr lang="be-BY" sz="4800" dirty="0"/>
          </a:p>
        </p:txBody>
      </p:sp>
      <p:pic>
        <p:nvPicPr>
          <p:cNvPr id="5" name="Рисунок 4" descr="джордан.jpg"/>
          <p:cNvPicPr>
            <a:picLocks noChangeAspect="1"/>
          </p:cNvPicPr>
          <p:nvPr/>
        </p:nvPicPr>
        <p:blipFill>
          <a:blip r:embed="rId3" cstate="print"/>
          <a:stretch>
            <a:fillRect/>
          </a:stretch>
        </p:blipFill>
        <p:spPr>
          <a:xfrm>
            <a:off x="251520" y="836712"/>
            <a:ext cx="3816424" cy="5400600"/>
          </a:xfrm>
          <a:prstGeom prst="rect">
            <a:avLst/>
          </a:prstGeom>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63688" y="4549676"/>
            <a:ext cx="6696744" cy="2308324"/>
          </a:xfrm>
          <a:prstGeom prst="rect">
            <a:avLst/>
          </a:prstGeom>
          <a:noFill/>
        </p:spPr>
        <p:txBody>
          <a:bodyPr wrap="square" rtlCol="0">
            <a:spAutoFit/>
          </a:bodyPr>
          <a:lstStyle/>
          <a:p>
            <a:pPr marL="742950" indent="-742950">
              <a:buAutoNum type="alphaLcParenR"/>
            </a:pPr>
            <a:r>
              <a:rPr lang="en-US" sz="4800" dirty="0" smtClean="0"/>
              <a:t>Victoria </a:t>
            </a:r>
            <a:r>
              <a:rPr lang="en-US" sz="4800" dirty="0" err="1" smtClean="0"/>
              <a:t>Nazarenka</a:t>
            </a:r>
            <a:endParaRPr lang="en-US" sz="4800" dirty="0" smtClean="0"/>
          </a:p>
          <a:p>
            <a:pPr marL="742950" indent="-742950">
              <a:buAutoNum type="alphaLcParenR"/>
            </a:pPr>
            <a:r>
              <a:rPr lang="en-US" sz="4800" dirty="0" smtClean="0"/>
              <a:t>Victoria </a:t>
            </a:r>
            <a:r>
              <a:rPr lang="en-US" sz="4800" dirty="0" err="1" smtClean="0"/>
              <a:t>Razarenka</a:t>
            </a:r>
            <a:endParaRPr lang="en-US" sz="4800" dirty="0" smtClean="0"/>
          </a:p>
          <a:p>
            <a:pPr marL="742950" indent="-742950">
              <a:buAutoNum type="alphaLcParenR"/>
            </a:pPr>
            <a:r>
              <a:rPr lang="en-US" sz="4800" dirty="0" smtClean="0"/>
              <a:t>Victoria </a:t>
            </a:r>
            <a:r>
              <a:rPr lang="en-US" sz="4800" dirty="0" err="1" smtClean="0"/>
              <a:t>Azarenka</a:t>
            </a:r>
            <a:endParaRPr lang="be-BY" sz="4800" dirty="0"/>
          </a:p>
        </p:txBody>
      </p:sp>
      <p:pic>
        <p:nvPicPr>
          <p:cNvPr id="5" name="Рисунок 4" descr="azarenko.jpg"/>
          <p:cNvPicPr>
            <a:picLocks noChangeAspect="1"/>
          </p:cNvPicPr>
          <p:nvPr/>
        </p:nvPicPr>
        <p:blipFill>
          <a:blip r:embed="rId3" cstate="print"/>
          <a:stretch>
            <a:fillRect/>
          </a:stretch>
        </p:blipFill>
        <p:spPr>
          <a:xfrm>
            <a:off x="179512" y="188640"/>
            <a:ext cx="6356317" cy="4104456"/>
          </a:xfrm>
          <a:prstGeom prst="rect">
            <a:avLst/>
          </a:prstGeom>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63688" y="4549676"/>
            <a:ext cx="5004048" cy="2308324"/>
          </a:xfrm>
          <a:prstGeom prst="rect">
            <a:avLst/>
          </a:prstGeom>
          <a:noFill/>
        </p:spPr>
        <p:txBody>
          <a:bodyPr wrap="square" rtlCol="0">
            <a:spAutoFit/>
          </a:bodyPr>
          <a:lstStyle/>
          <a:p>
            <a:pPr marL="742950" indent="-742950">
              <a:buAutoNum type="alphaLcParenR"/>
            </a:pPr>
            <a:r>
              <a:rPr lang="en-US" sz="4800" dirty="0" smtClean="0"/>
              <a:t>Michael Phelps</a:t>
            </a:r>
          </a:p>
          <a:p>
            <a:pPr marL="742950" indent="-742950">
              <a:buAutoNum type="alphaLcParenR"/>
            </a:pPr>
            <a:r>
              <a:rPr lang="en-US" sz="4800" dirty="0" smtClean="0"/>
              <a:t>Michael Philips</a:t>
            </a:r>
          </a:p>
          <a:p>
            <a:pPr marL="742950" indent="-742950">
              <a:buAutoNum type="alphaLcParenR"/>
            </a:pPr>
            <a:r>
              <a:rPr lang="en-US" sz="4800" dirty="0" smtClean="0"/>
              <a:t>Michael Phones</a:t>
            </a:r>
            <a:endParaRPr lang="be-BY" sz="4800" dirty="0"/>
          </a:p>
        </p:txBody>
      </p:sp>
      <p:pic>
        <p:nvPicPr>
          <p:cNvPr id="4" name="Рисунок 3" descr="phelps1.jpg"/>
          <p:cNvPicPr>
            <a:picLocks noChangeAspect="1"/>
          </p:cNvPicPr>
          <p:nvPr/>
        </p:nvPicPr>
        <p:blipFill>
          <a:blip r:embed="rId3" cstate="print"/>
          <a:stretch>
            <a:fillRect/>
          </a:stretch>
        </p:blipFill>
        <p:spPr>
          <a:xfrm>
            <a:off x="323528" y="260648"/>
            <a:ext cx="6076950" cy="4048125"/>
          </a:xfrm>
          <a:prstGeom prst="rect">
            <a:avLst/>
          </a:prstGeom>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88024" y="1052736"/>
            <a:ext cx="4104456" cy="4524315"/>
          </a:xfrm>
          <a:prstGeom prst="rect">
            <a:avLst/>
          </a:prstGeom>
          <a:noFill/>
        </p:spPr>
        <p:txBody>
          <a:bodyPr wrap="square" rtlCol="0">
            <a:spAutoFit/>
          </a:bodyPr>
          <a:lstStyle/>
          <a:p>
            <a:pPr marL="742950" indent="-742950">
              <a:buAutoNum type="alphaLcParenR"/>
            </a:pPr>
            <a:r>
              <a:rPr lang="en-US" sz="4800" dirty="0" smtClean="0"/>
              <a:t>Darya </a:t>
            </a:r>
            <a:r>
              <a:rPr lang="en-US" sz="4800" dirty="0" err="1" smtClean="0"/>
              <a:t>Obracheva</a:t>
            </a:r>
            <a:endParaRPr lang="en-US" sz="4800" dirty="0" smtClean="0"/>
          </a:p>
          <a:p>
            <a:pPr marL="742950" indent="-742950">
              <a:buAutoNum type="alphaLcParenR"/>
            </a:pPr>
            <a:r>
              <a:rPr lang="en-US" sz="4800" dirty="0" smtClean="0"/>
              <a:t>Darya </a:t>
            </a:r>
            <a:r>
              <a:rPr lang="en-US" sz="4800" dirty="0" err="1" smtClean="0"/>
              <a:t>Dobracheva</a:t>
            </a:r>
            <a:endParaRPr lang="en-US" sz="4800" dirty="0" smtClean="0"/>
          </a:p>
          <a:p>
            <a:pPr marL="742950" indent="-742950">
              <a:buAutoNum type="alphaLcParenR"/>
            </a:pPr>
            <a:r>
              <a:rPr lang="en-US" sz="4800" dirty="0" smtClean="0"/>
              <a:t>Darya </a:t>
            </a:r>
            <a:r>
              <a:rPr lang="en-US" sz="4800" dirty="0" err="1" smtClean="0"/>
              <a:t>Domracheva</a:t>
            </a:r>
            <a:endParaRPr lang="be-BY" sz="4800" dirty="0"/>
          </a:p>
        </p:txBody>
      </p:sp>
      <p:pic>
        <p:nvPicPr>
          <p:cNvPr id="4" name="Рисунок 3" descr="domracheva.jpg"/>
          <p:cNvPicPr>
            <a:picLocks noChangeAspect="1"/>
          </p:cNvPicPr>
          <p:nvPr/>
        </p:nvPicPr>
        <p:blipFill>
          <a:blip r:embed="rId3" cstate="print"/>
          <a:stretch>
            <a:fillRect/>
          </a:stretch>
        </p:blipFill>
        <p:spPr>
          <a:xfrm>
            <a:off x="179512" y="250846"/>
            <a:ext cx="4404716" cy="6155062"/>
          </a:xfrm>
          <a:prstGeom prst="rect">
            <a:avLst/>
          </a:prstGeom>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4" name="TextBox 3"/>
          <p:cNvSpPr txBox="1"/>
          <p:nvPr/>
        </p:nvSpPr>
        <p:spPr>
          <a:xfrm>
            <a:off x="2385003" y="2071678"/>
            <a:ext cx="4169732" cy="1446550"/>
          </a:xfrm>
          <a:prstGeom prst="rect">
            <a:avLst/>
          </a:prstGeom>
          <a:noFill/>
        </p:spPr>
        <p:txBody>
          <a:bodyPr wrap="none" rtlCol="0">
            <a:spAutoFit/>
          </a:bodyPr>
          <a:lstStyle/>
          <a:p>
            <a:pPr algn="ctr"/>
            <a:r>
              <a:rPr lang="en-US" sz="8800" b="1" i="1" smtClean="0">
                <a:solidFill>
                  <a:schemeClr val="accent6">
                    <a:lumMod val="75000"/>
                  </a:schemeClr>
                </a:solidFill>
              </a:rPr>
              <a:t>Round</a:t>
            </a:r>
            <a:r>
              <a:rPr lang="en-US" sz="8800" b="1" i="1" smtClean="0">
                <a:solidFill>
                  <a:schemeClr val="accent6">
                    <a:lumMod val="75000"/>
                  </a:schemeClr>
                </a:solidFill>
              </a:rPr>
              <a:t> </a:t>
            </a:r>
            <a:r>
              <a:rPr lang="en-US" sz="8800" b="1" i="1" dirty="0" smtClean="0">
                <a:solidFill>
                  <a:schemeClr val="accent6">
                    <a:lumMod val="75000"/>
                  </a:schemeClr>
                </a:solidFill>
              </a:rPr>
              <a:t>3</a:t>
            </a:r>
            <a:endParaRPr lang="be-BY" sz="8800" b="1" i="1" dirty="0">
              <a:solidFill>
                <a:schemeClr val="accent6">
                  <a:lumMod val="75000"/>
                </a:schemeClr>
              </a:solidFill>
            </a:endParaRPr>
          </a:p>
        </p:txBody>
      </p:sp>
      <p:sp>
        <p:nvSpPr>
          <p:cNvPr id="5" name="TextBox 4"/>
          <p:cNvSpPr txBox="1"/>
          <p:nvPr/>
        </p:nvSpPr>
        <p:spPr>
          <a:xfrm>
            <a:off x="1763688" y="4005064"/>
            <a:ext cx="5474576" cy="923330"/>
          </a:xfrm>
          <a:prstGeom prst="rect">
            <a:avLst/>
          </a:prstGeom>
          <a:noFill/>
        </p:spPr>
        <p:txBody>
          <a:bodyPr wrap="none" rtlCol="0">
            <a:spAutoFit/>
          </a:bodyPr>
          <a:lstStyle/>
          <a:p>
            <a:r>
              <a:rPr lang="en-US" sz="5400" b="1" dirty="0" smtClean="0">
                <a:solidFill>
                  <a:schemeClr val="accent3">
                    <a:lumMod val="50000"/>
                  </a:schemeClr>
                </a:solidFill>
              </a:rPr>
              <a:t>WORD SEARCH</a:t>
            </a:r>
            <a:endParaRPr lang="be-BY" sz="5400" b="1" dirty="0">
              <a:solidFill>
                <a:schemeClr val="accent3">
                  <a:lumMod val="50000"/>
                </a:schemeClr>
              </a:solidFill>
            </a:endParaRPr>
          </a:p>
        </p:txBody>
      </p:sp>
    </p:spTree>
  </p:cSld>
  <p:clrMapOvr>
    <a:masterClrMapping/>
  </p:clrMapOvr>
  <p:transition spd="med">
    <p:strips dir="ld"/>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3" name="TextBox 2"/>
          <p:cNvSpPr txBox="1"/>
          <p:nvPr/>
        </p:nvSpPr>
        <p:spPr>
          <a:xfrm>
            <a:off x="928662" y="1357298"/>
            <a:ext cx="7076809" cy="4524315"/>
          </a:xfrm>
          <a:prstGeom prst="rect">
            <a:avLst/>
          </a:prstGeom>
          <a:noFill/>
        </p:spPr>
        <p:txBody>
          <a:bodyPr wrap="square" rtlCol="0">
            <a:spAutoFit/>
          </a:bodyPr>
          <a:lstStyle/>
          <a:p>
            <a:pPr algn="ctr"/>
            <a:r>
              <a:rPr lang="en-US" sz="4800" b="1" dirty="0" smtClean="0">
                <a:solidFill>
                  <a:schemeClr val="bg1"/>
                </a:solidFill>
              </a:rPr>
              <a:t>YOUR TASK IS TO FIND ALL WORDS  ON TIME. </a:t>
            </a:r>
          </a:p>
          <a:p>
            <a:pPr algn="ctr"/>
            <a:r>
              <a:rPr lang="en-US" sz="4800" b="1" dirty="0" smtClean="0">
                <a:solidFill>
                  <a:schemeClr val="bg1"/>
                </a:solidFill>
              </a:rPr>
              <a:t>Who’ll do the first, wins the round!</a:t>
            </a:r>
          </a:p>
          <a:p>
            <a:pPr algn="ctr"/>
            <a:endParaRPr lang="be-BY" sz="4800" b="1" dirty="0">
              <a:solidFill>
                <a:schemeClr val="bg1"/>
              </a:solidFill>
            </a:endParaRPr>
          </a:p>
        </p:txBody>
      </p:sp>
    </p:spTree>
  </p:cSld>
  <p:clrMapOvr>
    <a:masterClrMapping/>
  </p:clrMapOvr>
  <p:transition spd="med">
    <p:split/>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3" name="TextBox 2"/>
          <p:cNvSpPr txBox="1"/>
          <p:nvPr/>
        </p:nvSpPr>
        <p:spPr>
          <a:xfrm>
            <a:off x="2285984" y="2143116"/>
            <a:ext cx="4169731" cy="1446550"/>
          </a:xfrm>
          <a:prstGeom prst="rect">
            <a:avLst/>
          </a:prstGeom>
          <a:noFill/>
        </p:spPr>
        <p:txBody>
          <a:bodyPr wrap="none" rtlCol="0">
            <a:spAutoFit/>
          </a:bodyPr>
          <a:lstStyle/>
          <a:p>
            <a:r>
              <a:rPr lang="en-US" sz="8800" b="1" i="1" dirty="0" smtClean="0">
                <a:solidFill>
                  <a:schemeClr val="accent6"/>
                </a:solidFill>
              </a:rPr>
              <a:t>Round 4</a:t>
            </a:r>
            <a:endParaRPr lang="be-BY" sz="8800" b="1" i="1" dirty="0">
              <a:solidFill>
                <a:schemeClr val="accent6"/>
              </a:solidFill>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332656"/>
            <a:ext cx="8501122" cy="5857916"/>
          </a:xfrm>
          <a:prstGeom prst="rect">
            <a:avLst/>
          </a:prstGeom>
        </p:spPr>
      </p:pic>
      <p:sp>
        <p:nvSpPr>
          <p:cNvPr id="3" name="TextBox 2"/>
          <p:cNvSpPr txBox="1"/>
          <p:nvPr/>
        </p:nvSpPr>
        <p:spPr>
          <a:xfrm>
            <a:off x="539552" y="476672"/>
            <a:ext cx="7286676" cy="5539978"/>
          </a:xfrm>
          <a:prstGeom prst="rect">
            <a:avLst/>
          </a:prstGeom>
          <a:noFill/>
        </p:spPr>
        <p:txBody>
          <a:bodyPr wrap="square" rtlCol="0">
            <a:spAutoFit/>
          </a:bodyPr>
          <a:lstStyle/>
          <a:p>
            <a:pPr algn="ctr"/>
            <a:r>
              <a:rPr lang="en-US" sz="6000" b="1" dirty="0" smtClean="0">
                <a:solidFill>
                  <a:schemeClr val="bg1"/>
                </a:solidFill>
              </a:rPr>
              <a:t>Your task is to m</a:t>
            </a:r>
            <a:r>
              <a:rPr lang="be-BY" sz="6000" b="1" dirty="0" smtClean="0">
                <a:solidFill>
                  <a:schemeClr val="bg1"/>
                </a:solidFill>
              </a:rPr>
              <a:t>ake up as many words as you can out of the word </a:t>
            </a:r>
            <a:endParaRPr lang="en-US" sz="6000" b="1" dirty="0" smtClean="0">
              <a:solidFill>
                <a:schemeClr val="bg1"/>
              </a:solidFill>
            </a:endParaRPr>
          </a:p>
          <a:p>
            <a:pPr algn="ctr"/>
            <a:r>
              <a:rPr lang="be-BY" sz="6000" b="1" dirty="0" smtClean="0">
                <a:solidFill>
                  <a:schemeClr val="bg1"/>
                </a:solidFill>
              </a:rPr>
              <a:t>“Sportsmen”. </a:t>
            </a:r>
          </a:p>
          <a:p>
            <a:pPr algn="ctr"/>
            <a:r>
              <a:rPr lang="en-US" sz="5400" b="1" dirty="0" smtClean="0">
                <a:solidFill>
                  <a:schemeClr val="bg1"/>
                </a:solidFill>
              </a:rPr>
              <a:t>    </a:t>
            </a:r>
          </a:p>
        </p:txBody>
      </p:sp>
    </p:spTree>
  </p:cSld>
  <p:clrMapOvr>
    <a:masterClrMapping/>
  </p:clrMapOvr>
  <p:transition spd="med">
    <p:plus/>
    <p:sndAc>
      <p:stSnd>
        <p:snd r:embed="rId2" name="click.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3" name="TextBox 2"/>
          <p:cNvSpPr txBox="1"/>
          <p:nvPr/>
        </p:nvSpPr>
        <p:spPr>
          <a:xfrm>
            <a:off x="2214546" y="2285992"/>
            <a:ext cx="4510643" cy="1446550"/>
          </a:xfrm>
          <a:prstGeom prst="rect">
            <a:avLst/>
          </a:prstGeom>
          <a:noFill/>
        </p:spPr>
        <p:txBody>
          <a:bodyPr wrap="square" rtlCol="0">
            <a:spAutoFit/>
          </a:bodyPr>
          <a:lstStyle/>
          <a:p>
            <a:pPr algn="ctr"/>
            <a:r>
              <a:rPr lang="en-US" sz="8800" b="1" i="1" dirty="0" smtClean="0">
                <a:solidFill>
                  <a:schemeClr val="accent6">
                    <a:lumMod val="75000"/>
                  </a:schemeClr>
                </a:solidFill>
              </a:rPr>
              <a:t>Round 1</a:t>
            </a:r>
            <a:endParaRPr lang="be-BY" sz="8800" b="1" i="1" dirty="0">
              <a:solidFill>
                <a:schemeClr val="accent6">
                  <a:lumMod val="75000"/>
                </a:schemeClr>
              </a:solidFill>
            </a:endParaRPr>
          </a:p>
        </p:txBody>
      </p:sp>
      <p:sp>
        <p:nvSpPr>
          <p:cNvPr id="4" name="TextBox 3"/>
          <p:cNvSpPr txBox="1"/>
          <p:nvPr/>
        </p:nvSpPr>
        <p:spPr>
          <a:xfrm>
            <a:off x="2857488" y="4214818"/>
            <a:ext cx="2964273" cy="707886"/>
          </a:xfrm>
          <a:prstGeom prst="rect">
            <a:avLst/>
          </a:prstGeom>
          <a:noFill/>
        </p:spPr>
        <p:txBody>
          <a:bodyPr wrap="none" rtlCol="0">
            <a:spAutoFit/>
          </a:bodyPr>
          <a:lstStyle/>
          <a:p>
            <a:r>
              <a:rPr lang="en-US" sz="4000" b="1" dirty="0" smtClean="0">
                <a:solidFill>
                  <a:schemeClr val="accent6">
                    <a:lumMod val="50000"/>
                  </a:schemeClr>
                </a:solidFill>
              </a:rPr>
              <a:t>GUESSING </a:t>
            </a:r>
            <a:endParaRPr lang="be-BY" sz="4000" b="1" dirty="0">
              <a:solidFill>
                <a:schemeClr val="accent6">
                  <a:lumMod val="50000"/>
                </a:schemeClr>
              </a:solidFill>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323528" y="260648"/>
            <a:ext cx="8501122" cy="5857916"/>
          </a:xfrm>
          <a:prstGeom prst="rect">
            <a:avLst/>
          </a:prstGeom>
        </p:spPr>
      </p:pic>
      <p:sp>
        <p:nvSpPr>
          <p:cNvPr id="3" name="TextBox 2"/>
          <p:cNvSpPr txBox="1"/>
          <p:nvPr/>
        </p:nvSpPr>
        <p:spPr>
          <a:xfrm>
            <a:off x="539552" y="476672"/>
            <a:ext cx="7286676" cy="5078313"/>
          </a:xfrm>
          <a:prstGeom prst="rect">
            <a:avLst/>
          </a:prstGeom>
          <a:noFill/>
        </p:spPr>
        <p:txBody>
          <a:bodyPr wrap="square" rtlCol="0">
            <a:spAutoFit/>
          </a:bodyPr>
          <a:lstStyle/>
          <a:p>
            <a:pPr algn="ctr"/>
            <a:r>
              <a:rPr lang="be-BY" sz="5400" b="1" dirty="0" smtClean="0">
                <a:solidFill>
                  <a:schemeClr val="bg1"/>
                </a:solidFill>
              </a:rPr>
              <a:t>Sport, port, or, men, sort, to, ten, rose, nose, stop, pot, post, most, on, no, not, pet, more, rest, nest, pen, note, top</a:t>
            </a:r>
            <a:r>
              <a:rPr lang="en-US" sz="5400" b="1" dirty="0" smtClean="0">
                <a:solidFill>
                  <a:schemeClr val="bg1"/>
                </a:solidFill>
              </a:rPr>
              <a:t>, spot, poem, son</a:t>
            </a: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3" name="TextBox 2"/>
          <p:cNvSpPr txBox="1"/>
          <p:nvPr/>
        </p:nvSpPr>
        <p:spPr>
          <a:xfrm>
            <a:off x="539552" y="1268760"/>
            <a:ext cx="7724807" cy="4154984"/>
          </a:xfrm>
          <a:prstGeom prst="rect">
            <a:avLst/>
          </a:prstGeom>
          <a:noFill/>
        </p:spPr>
        <p:txBody>
          <a:bodyPr wrap="none" rtlCol="0">
            <a:spAutoFit/>
          </a:bodyPr>
          <a:lstStyle/>
          <a:p>
            <a:pPr algn="ctr"/>
            <a:r>
              <a:rPr lang="en-US" sz="8800" b="1" i="1" dirty="0" smtClean="0">
                <a:solidFill>
                  <a:schemeClr val="accent6"/>
                </a:solidFill>
              </a:rPr>
              <a:t>Round 5</a:t>
            </a:r>
          </a:p>
          <a:p>
            <a:endParaRPr lang="en-US" sz="8800" b="1" i="1" dirty="0" smtClean="0">
              <a:solidFill>
                <a:schemeClr val="accent6"/>
              </a:solidFill>
            </a:endParaRPr>
          </a:p>
          <a:p>
            <a:r>
              <a:rPr lang="en-US" sz="8800" b="1" i="1" dirty="0" smtClean="0">
                <a:solidFill>
                  <a:srgbClr val="002060"/>
                </a:solidFill>
              </a:rPr>
              <a:t>Captains’ round</a:t>
            </a:r>
            <a:endParaRPr lang="be-BY" sz="8800" b="1" i="1" dirty="0">
              <a:solidFill>
                <a:srgbClr val="002060"/>
              </a:solidFill>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692696"/>
            <a:ext cx="8501122" cy="5857916"/>
          </a:xfrm>
          <a:prstGeom prst="rect">
            <a:avLst/>
          </a:prstGeom>
        </p:spPr>
      </p:pic>
      <p:sp>
        <p:nvSpPr>
          <p:cNvPr id="4" name="TextBox 3"/>
          <p:cNvSpPr txBox="1"/>
          <p:nvPr/>
        </p:nvSpPr>
        <p:spPr>
          <a:xfrm>
            <a:off x="500034" y="928670"/>
            <a:ext cx="8001056" cy="5170646"/>
          </a:xfrm>
          <a:prstGeom prst="rect">
            <a:avLst/>
          </a:prstGeom>
          <a:noFill/>
        </p:spPr>
        <p:txBody>
          <a:bodyPr wrap="square" rtlCol="0">
            <a:spAutoFit/>
          </a:bodyPr>
          <a:lstStyle/>
          <a:p>
            <a:endParaRPr lang="en-US" sz="5400" b="1" dirty="0" smtClean="0">
              <a:solidFill>
                <a:schemeClr val="bg1"/>
              </a:solidFill>
            </a:endParaRPr>
          </a:p>
          <a:p>
            <a:r>
              <a:rPr lang="en-US" sz="5400" b="1" dirty="0" smtClean="0">
                <a:solidFill>
                  <a:schemeClr val="bg1"/>
                </a:solidFill>
              </a:rPr>
              <a:t>Your task is to answer the questions in turn.</a:t>
            </a:r>
          </a:p>
          <a:p>
            <a:r>
              <a:rPr lang="en-US" sz="5400" b="1" dirty="0" smtClean="0">
                <a:solidFill>
                  <a:schemeClr val="bg1"/>
                </a:solidFill>
              </a:rPr>
              <a:t>For each correct answer you’ll get a smile </a:t>
            </a:r>
            <a:r>
              <a:rPr lang="en-US" sz="5400" b="1" dirty="0" smtClean="0">
                <a:solidFill>
                  <a:schemeClr val="bg1"/>
                </a:solidFill>
                <a:sym typeface="Wingdings" pitchFamily="2" charset="2"/>
              </a:rPr>
              <a:t></a:t>
            </a:r>
            <a:endParaRPr lang="en-US" sz="5400" b="1" dirty="0" smtClean="0">
              <a:solidFill>
                <a:schemeClr val="bg1"/>
              </a:solidFill>
            </a:endParaRP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692696"/>
            <a:ext cx="8501122" cy="5857916"/>
          </a:xfrm>
          <a:prstGeom prst="rect">
            <a:avLst/>
          </a:prstGeom>
        </p:spPr>
      </p:pic>
      <p:sp>
        <p:nvSpPr>
          <p:cNvPr id="4" name="TextBox 3"/>
          <p:cNvSpPr txBox="1"/>
          <p:nvPr/>
        </p:nvSpPr>
        <p:spPr>
          <a:xfrm>
            <a:off x="500034" y="928670"/>
            <a:ext cx="8001056" cy="5170646"/>
          </a:xfrm>
          <a:prstGeom prst="rect">
            <a:avLst/>
          </a:prstGeom>
          <a:noFill/>
        </p:spPr>
        <p:txBody>
          <a:bodyPr wrap="square" rtlCol="0">
            <a:spAutoFit/>
          </a:bodyPr>
          <a:lstStyle/>
          <a:p>
            <a:endParaRPr lang="en-US" sz="5400" b="1" dirty="0" smtClean="0">
              <a:solidFill>
                <a:schemeClr val="bg1"/>
              </a:solidFill>
            </a:endParaRPr>
          </a:p>
          <a:p>
            <a:r>
              <a:rPr lang="en-US" sz="5400" b="1" dirty="0" smtClean="0">
                <a:solidFill>
                  <a:schemeClr val="bg1"/>
                </a:solidFill>
              </a:rPr>
              <a:t>The things and clothes you need for the game?</a:t>
            </a:r>
          </a:p>
          <a:p>
            <a:pPr algn="ctr"/>
            <a:endParaRPr lang="en-US" sz="5400" b="1" dirty="0" smtClean="0">
              <a:solidFill>
                <a:schemeClr val="bg1"/>
              </a:solidFill>
            </a:endParaRPr>
          </a:p>
          <a:p>
            <a:pPr algn="ctr"/>
            <a:r>
              <a:rPr lang="en-US" sz="5400" b="1" dirty="0" smtClean="0">
                <a:solidFill>
                  <a:schemeClr val="bg1"/>
                </a:solidFill>
              </a:rPr>
              <a:t>equipment</a:t>
            </a: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20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692696"/>
            <a:ext cx="8501122" cy="5857916"/>
          </a:xfrm>
          <a:prstGeom prst="rect">
            <a:avLst/>
          </a:prstGeom>
        </p:spPr>
      </p:pic>
      <p:sp>
        <p:nvSpPr>
          <p:cNvPr id="4" name="TextBox 3"/>
          <p:cNvSpPr txBox="1"/>
          <p:nvPr/>
        </p:nvSpPr>
        <p:spPr>
          <a:xfrm>
            <a:off x="500034" y="928670"/>
            <a:ext cx="8001056" cy="5170646"/>
          </a:xfrm>
          <a:prstGeom prst="rect">
            <a:avLst/>
          </a:prstGeom>
          <a:noFill/>
        </p:spPr>
        <p:txBody>
          <a:bodyPr wrap="square" rtlCol="0">
            <a:spAutoFit/>
          </a:bodyPr>
          <a:lstStyle/>
          <a:p>
            <a:endParaRPr lang="en-US" sz="5400" b="1" dirty="0" smtClean="0">
              <a:solidFill>
                <a:schemeClr val="bg1"/>
              </a:solidFill>
            </a:endParaRPr>
          </a:p>
          <a:p>
            <a:r>
              <a:rPr lang="en-US" sz="5400" b="1" dirty="0" smtClean="0">
                <a:solidFill>
                  <a:schemeClr val="bg1"/>
                </a:solidFill>
              </a:rPr>
              <a:t>A person you compete against in sports?</a:t>
            </a:r>
          </a:p>
          <a:p>
            <a:pPr algn="ctr"/>
            <a:endParaRPr lang="en-US" sz="5400" b="1" dirty="0" smtClean="0">
              <a:solidFill>
                <a:schemeClr val="bg1"/>
              </a:solidFill>
            </a:endParaRPr>
          </a:p>
          <a:p>
            <a:pPr algn="ctr"/>
            <a:r>
              <a:rPr lang="en-US" sz="5400" b="1" dirty="0" smtClean="0">
                <a:solidFill>
                  <a:schemeClr val="bg1"/>
                </a:solidFill>
              </a:rPr>
              <a:t>opponent</a:t>
            </a: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692696"/>
            <a:ext cx="8501122" cy="5857916"/>
          </a:xfrm>
          <a:prstGeom prst="rect">
            <a:avLst/>
          </a:prstGeom>
        </p:spPr>
      </p:pic>
      <p:sp>
        <p:nvSpPr>
          <p:cNvPr id="4" name="TextBox 3"/>
          <p:cNvSpPr txBox="1"/>
          <p:nvPr/>
        </p:nvSpPr>
        <p:spPr>
          <a:xfrm>
            <a:off x="500034" y="928670"/>
            <a:ext cx="8001056" cy="6001643"/>
          </a:xfrm>
          <a:prstGeom prst="rect">
            <a:avLst/>
          </a:prstGeom>
          <a:noFill/>
        </p:spPr>
        <p:txBody>
          <a:bodyPr wrap="square" rtlCol="0">
            <a:spAutoFit/>
          </a:bodyPr>
          <a:lstStyle/>
          <a:p>
            <a:r>
              <a:rPr lang="en-US" sz="5400" b="1" dirty="0" smtClean="0">
                <a:solidFill>
                  <a:schemeClr val="bg1"/>
                </a:solidFill>
              </a:rPr>
              <a:t>To win( a point, a goal) in a competitive activity such as a sport game or a game or in an exam?</a:t>
            </a:r>
          </a:p>
          <a:p>
            <a:pPr algn="ctr"/>
            <a:endParaRPr lang="en-US" sz="5400" b="1" dirty="0" smtClean="0">
              <a:solidFill>
                <a:schemeClr val="bg1"/>
              </a:solidFill>
            </a:endParaRPr>
          </a:p>
          <a:p>
            <a:pPr algn="ctr"/>
            <a:r>
              <a:rPr lang="en-US" sz="5400" b="1" dirty="0" smtClean="0">
                <a:solidFill>
                  <a:schemeClr val="bg1"/>
                </a:solidFill>
              </a:rPr>
              <a:t>To score</a:t>
            </a: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692696"/>
            <a:ext cx="8501122" cy="5857916"/>
          </a:xfrm>
          <a:prstGeom prst="rect">
            <a:avLst/>
          </a:prstGeom>
        </p:spPr>
      </p:pic>
      <p:sp>
        <p:nvSpPr>
          <p:cNvPr id="4" name="TextBox 3"/>
          <p:cNvSpPr txBox="1"/>
          <p:nvPr/>
        </p:nvSpPr>
        <p:spPr>
          <a:xfrm>
            <a:off x="500034" y="928670"/>
            <a:ext cx="8001056" cy="5170646"/>
          </a:xfrm>
          <a:prstGeom prst="rect">
            <a:avLst/>
          </a:prstGeom>
          <a:noFill/>
        </p:spPr>
        <p:txBody>
          <a:bodyPr wrap="square" rtlCol="0">
            <a:spAutoFit/>
          </a:bodyPr>
          <a:lstStyle/>
          <a:p>
            <a:r>
              <a:rPr lang="en-US" sz="5400" b="1" dirty="0" smtClean="0">
                <a:solidFill>
                  <a:schemeClr val="bg1"/>
                </a:solidFill>
              </a:rPr>
              <a:t>To become the best in a sport game or to come first in a race?</a:t>
            </a:r>
          </a:p>
          <a:p>
            <a:pPr algn="ctr"/>
            <a:endParaRPr lang="en-US" sz="5400" b="1" dirty="0" smtClean="0">
              <a:solidFill>
                <a:schemeClr val="bg1"/>
              </a:solidFill>
            </a:endParaRPr>
          </a:p>
          <a:p>
            <a:pPr algn="ctr"/>
            <a:r>
              <a:rPr lang="en-US" sz="5400" b="1" dirty="0" smtClean="0">
                <a:solidFill>
                  <a:schemeClr val="bg1"/>
                </a:solidFill>
              </a:rPr>
              <a:t>To win</a:t>
            </a: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692696"/>
            <a:ext cx="8501122" cy="5857916"/>
          </a:xfrm>
          <a:prstGeom prst="rect">
            <a:avLst/>
          </a:prstGeom>
        </p:spPr>
      </p:pic>
      <p:sp>
        <p:nvSpPr>
          <p:cNvPr id="4" name="TextBox 3"/>
          <p:cNvSpPr txBox="1"/>
          <p:nvPr/>
        </p:nvSpPr>
        <p:spPr>
          <a:xfrm>
            <a:off x="500034" y="928670"/>
            <a:ext cx="8001056" cy="4339650"/>
          </a:xfrm>
          <a:prstGeom prst="rect">
            <a:avLst/>
          </a:prstGeom>
          <a:noFill/>
        </p:spPr>
        <p:txBody>
          <a:bodyPr wrap="square" rtlCol="0">
            <a:spAutoFit/>
          </a:bodyPr>
          <a:lstStyle/>
          <a:p>
            <a:r>
              <a:rPr lang="en-US" sz="5400" b="1" dirty="0" smtClean="0">
                <a:solidFill>
                  <a:schemeClr val="bg1"/>
                </a:solidFill>
              </a:rPr>
              <a:t>A group of people that play or work together?</a:t>
            </a:r>
          </a:p>
          <a:p>
            <a:pPr algn="ctr"/>
            <a:endParaRPr lang="en-US" sz="5400" b="1" dirty="0" smtClean="0">
              <a:solidFill>
                <a:schemeClr val="bg1"/>
              </a:solidFill>
            </a:endParaRPr>
          </a:p>
          <a:p>
            <a:pPr algn="ctr"/>
            <a:r>
              <a:rPr lang="en-US" sz="5400" b="1" dirty="0" smtClean="0">
                <a:solidFill>
                  <a:schemeClr val="bg1"/>
                </a:solidFill>
              </a:rPr>
              <a:t>Team</a:t>
            </a: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692696"/>
            <a:ext cx="8501122" cy="5857916"/>
          </a:xfrm>
          <a:prstGeom prst="rect">
            <a:avLst/>
          </a:prstGeom>
        </p:spPr>
      </p:pic>
      <p:sp>
        <p:nvSpPr>
          <p:cNvPr id="4" name="TextBox 3"/>
          <p:cNvSpPr txBox="1"/>
          <p:nvPr/>
        </p:nvSpPr>
        <p:spPr>
          <a:xfrm>
            <a:off x="500034" y="928670"/>
            <a:ext cx="8001056" cy="5170646"/>
          </a:xfrm>
          <a:prstGeom prst="rect">
            <a:avLst/>
          </a:prstGeom>
          <a:noFill/>
        </p:spPr>
        <p:txBody>
          <a:bodyPr wrap="square" rtlCol="0">
            <a:spAutoFit/>
          </a:bodyPr>
          <a:lstStyle/>
          <a:p>
            <a:r>
              <a:rPr lang="en-US" sz="5400" b="1" dirty="0" smtClean="0">
                <a:solidFill>
                  <a:schemeClr val="bg1"/>
                </a:solidFill>
              </a:rPr>
              <a:t>If you win in the Olympic Games, you become an Olympic …?</a:t>
            </a:r>
          </a:p>
          <a:p>
            <a:pPr algn="ctr"/>
            <a:endParaRPr lang="en-US" sz="5400" b="1" dirty="0" smtClean="0">
              <a:solidFill>
                <a:schemeClr val="bg1"/>
              </a:solidFill>
            </a:endParaRPr>
          </a:p>
          <a:p>
            <a:pPr algn="ctr"/>
            <a:r>
              <a:rPr lang="en-US" sz="5400" b="1" dirty="0" smtClean="0">
                <a:solidFill>
                  <a:schemeClr val="bg1"/>
                </a:solidFill>
              </a:rPr>
              <a:t>Champion</a:t>
            </a: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4" name="TextBox 3"/>
          <p:cNvSpPr txBox="1"/>
          <p:nvPr/>
        </p:nvSpPr>
        <p:spPr>
          <a:xfrm>
            <a:off x="323529" y="692696"/>
            <a:ext cx="8496944" cy="2308324"/>
          </a:xfrm>
          <a:prstGeom prst="rect">
            <a:avLst/>
          </a:prstGeom>
          <a:noFill/>
        </p:spPr>
        <p:txBody>
          <a:bodyPr wrap="square" rtlCol="0">
            <a:spAutoFit/>
          </a:bodyPr>
          <a:lstStyle/>
          <a:p>
            <a:pPr algn="ctr"/>
            <a:r>
              <a:rPr lang="en-US" sz="7200" b="1" i="1" dirty="0" smtClean="0">
                <a:solidFill>
                  <a:schemeClr val="accent6">
                    <a:lumMod val="75000"/>
                  </a:schemeClr>
                </a:solidFill>
              </a:rPr>
              <a:t>The game is over</a:t>
            </a:r>
          </a:p>
          <a:p>
            <a:pPr algn="ctr"/>
            <a:r>
              <a:rPr lang="en-US" sz="7200" b="1" i="1" dirty="0" smtClean="0">
                <a:solidFill>
                  <a:schemeClr val="accent6">
                    <a:lumMod val="75000"/>
                  </a:schemeClr>
                </a:solidFill>
              </a:rPr>
              <a:t>Let’s count the results </a:t>
            </a:r>
            <a:endParaRPr lang="be-BY" sz="7200" b="1" i="1" dirty="0">
              <a:solidFill>
                <a:schemeClr val="accent6">
                  <a:lumMod val="75000"/>
                </a:schemeClr>
              </a:solidFill>
            </a:endParaRPr>
          </a:p>
        </p:txBody>
      </p:sp>
      <p:sp>
        <p:nvSpPr>
          <p:cNvPr id="5" name="TextBox 4"/>
          <p:cNvSpPr txBox="1"/>
          <p:nvPr/>
        </p:nvSpPr>
        <p:spPr>
          <a:xfrm>
            <a:off x="1763688" y="4005064"/>
            <a:ext cx="6116098" cy="923330"/>
          </a:xfrm>
          <a:prstGeom prst="rect">
            <a:avLst/>
          </a:prstGeom>
          <a:noFill/>
        </p:spPr>
        <p:txBody>
          <a:bodyPr wrap="none" rtlCol="0">
            <a:spAutoFit/>
          </a:bodyPr>
          <a:lstStyle/>
          <a:p>
            <a:r>
              <a:rPr lang="en-US" sz="5400" b="1" dirty="0" smtClean="0">
                <a:solidFill>
                  <a:schemeClr val="accent3">
                    <a:lumMod val="50000"/>
                  </a:schemeClr>
                </a:solidFill>
              </a:rPr>
              <a:t>And the winner is…</a:t>
            </a:r>
            <a:endParaRPr lang="be-BY" sz="5400" b="1" dirty="0">
              <a:solidFill>
                <a:schemeClr val="accent3">
                  <a:lumMod val="50000"/>
                </a:schemeClr>
              </a:solidFill>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2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692696"/>
            <a:ext cx="8501122" cy="5857916"/>
          </a:xfrm>
          <a:prstGeom prst="rect">
            <a:avLst/>
          </a:prstGeom>
        </p:spPr>
      </p:pic>
      <p:sp>
        <p:nvSpPr>
          <p:cNvPr id="4" name="TextBox 3"/>
          <p:cNvSpPr txBox="1"/>
          <p:nvPr/>
        </p:nvSpPr>
        <p:spPr>
          <a:xfrm>
            <a:off x="500034" y="928670"/>
            <a:ext cx="8001056" cy="6001643"/>
          </a:xfrm>
          <a:prstGeom prst="rect">
            <a:avLst/>
          </a:prstGeom>
          <a:noFill/>
        </p:spPr>
        <p:txBody>
          <a:bodyPr wrap="square" rtlCol="0">
            <a:spAutoFit/>
          </a:bodyPr>
          <a:lstStyle/>
          <a:p>
            <a:r>
              <a:rPr lang="en-US" sz="5400" b="1" dirty="0" smtClean="0">
                <a:solidFill>
                  <a:schemeClr val="bg1"/>
                </a:solidFill>
              </a:rPr>
              <a:t>I will describe different sport games.</a:t>
            </a:r>
          </a:p>
          <a:p>
            <a:r>
              <a:rPr lang="en-US" sz="5400" b="1" dirty="0" smtClean="0">
                <a:solidFill>
                  <a:schemeClr val="bg1"/>
                </a:solidFill>
              </a:rPr>
              <a:t>Your task is to guess the sport game.</a:t>
            </a:r>
          </a:p>
          <a:p>
            <a:r>
              <a:rPr lang="en-US" sz="5400" b="1" dirty="0" smtClean="0">
                <a:solidFill>
                  <a:schemeClr val="bg1"/>
                </a:solidFill>
              </a:rPr>
              <a:t>For each correct answer you’ll get a smile </a:t>
            </a:r>
            <a:r>
              <a:rPr lang="en-US" sz="5400" b="1" dirty="0" smtClean="0">
                <a:solidFill>
                  <a:schemeClr val="bg1"/>
                </a:solidFill>
                <a:sym typeface="Wingdings" pitchFamily="2" charset="2"/>
              </a:rPr>
              <a:t></a:t>
            </a:r>
            <a:endParaRPr lang="en-US" sz="5400" b="1" dirty="0" smtClean="0">
              <a:solidFill>
                <a:schemeClr val="bg1"/>
              </a:solidFill>
            </a:endParaRPr>
          </a:p>
          <a:p>
            <a:endParaRPr lang="be-BY" sz="6000" b="1" dirty="0">
              <a:solidFill>
                <a:schemeClr val="bg1"/>
              </a:solidFill>
            </a:endParaRPr>
          </a:p>
        </p:txBody>
      </p:sp>
    </p:spTree>
  </p:cSld>
  <p:clrMapOvr>
    <a:masterClrMapping/>
  </p:clrMapOvr>
  <p:transition spd="med">
    <p:wheel spokes="1"/>
    <p:sndAc>
      <p:stSnd>
        <p:snd r:embed="rId2" name="click.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14282" y="428604"/>
            <a:ext cx="8501122" cy="5857916"/>
          </a:xfrm>
          <a:prstGeom prst="rect">
            <a:avLst/>
          </a:prstGeom>
        </p:spPr>
      </p:pic>
      <p:sp>
        <p:nvSpPr>
          <p:cNvPr id="4" name="TextBox 3"/>
          <p:cNvSpPr txBox="1"/>
          <p:nvPr/>
        </p:nvSpPr>
        <p:spPr>
          <a:xfrm>
            <a:off x="323529" y="692696"/>
            <a:ext cx="8496944" cy="4524315"/>
          </a:xfrm>
          <a:prstGeom prst="rect">
            <a:avLst/>
          </a:prstGeom>
          <a:noFill/>
        </p:spPr>
        <p:txBody>
          <a:bodyPr wrap="square" rtlCol="0">
            <a:spAutoFit/>
          </a:bodyPr>
          <a:lstStyle/>
          <a:p>
            <a:pPr algn="ctr"/>
            <a:r>
              <a:rPr lang="en-US" sz="7200" b="1" i="1" dirty="0" smtClean="0">
                <a:solidFill>
                  <a:schemeClr val="accent6">
                    <a:lumMod val="75000"/>
                  </a:schemeClr>
                </a:solidFill>
              </a:rPr>
              <a:t>Now I’d like you to tell me how do you feel yourselves after the game!!! </a:t>
            </a:r>
            <a:endParaRPr lang="be-BY" sz="7200" b="1" i="1" dirty="0">
              <a:solidFill>
                <a:schemeClr val="accent6">
                  <a:lumMod val="75000"/>
                </a:schemeClr>
              </a:solidFill>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reflection.jpg"/>
          <p:cNvPicPr>
            <a:picLocks noChangeAspect="1"/>
          </p:cNvPicPr>
          <p:nvPr/>
        </p:nvPicPr>
        <p:blipFill>
          <a:blip r:embed="rId3" cstate="print"/>
          <a:stretch>
            <a:fillRect/>
          </a:stretch>
        </p:blipFill>
        <p:spPr>
          <a:xfrm>
            <a:off x="395537" y="295052"/>
            <a:ext cx="8206854" cy="6158283"/>
          </a:xfrm>
          <a:prstGeom prst="rect">
            <a:avLst/>
          </a:prstGeom>
        </p:spPr>
      </p:pic>
    </p:spTree>
  </p:cSld>
  <p:clrMapOvr>
    <a:masterClrMapping/>
  </p:clrMapOvr>
  <p:transition spd="med">
    <p:dissolve/>
    <p:sndAc>
      <p:stSnd>
        <p:snd r:embed="rId2" name="click.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7224" y="1000108"/>
            <a:ext cx="7000924" cy="4832092"/>
          </a:xfrm>
          <a:prstGeom prst="rect">
            <a:avLst/>
          </a:prstGeom>
          <a:noFill/>
        </p:spPr>
        <p:txBody>
          <a:bodyPr wrap="square" rtlCol="0">
            <a:spAutoFit/>
          </a:bodyPr>
          <a:lstStyle/>
          <a:p>
            <a:pPr algn="ctr"/>
            <a:r>
              <a:rPr lang="en-US" sz="4400" b="1" i="1" dirty="0" smtClean="0">
                <a:solidFill>
                  <a:srgbClr val="FF0000"/>
                </a:solidFill>
              </a:rPr>
              <a:t>THANK YOU VERY MUCH FOR PLAYING WITH ME!!!</a:t>
            </a:r>
          </a:p>
          <a:p>
            <a:pPr algn="ctr"/>
            <a:endParaRPr lang="en-US" sz="4400" b="1" i="1" u="sng" dirty="0" smtClean="0">
              <a:solidFill>
                <a:srgbClr val="FFFF00"/>
              </a:solidFill>
            </a:endParaRPr>
          </a:p>
          <a:p>
            <a:pPr algn="ctr"/>
            <a:r>
              <a:rPr lang="en-US" sz="4400" b="1" i="1" u="sng" dirty="0" smtClean="0">
                <a:solidFill>
                  <a:srgbClr val="FFFF00"/>
                </a:solidFill>
              </a:rPr>
              <a:t>HAVE A NICE DAY!!!</a:t>
            </a:r>
          </a:p>
          <a:p>
            <a:pPr algn="ctr"/>
            <a:endParaRPr lang="en-US" sz="4400" b="1" i="1" dirty="0" smtClean="0">
              <a:solidFill>
                <a:schemeClr val="accent1"/>
              </a:solidFill>
              <a:effectLst>
                <a:outerShdw blurRad="38100" dist="38100" dir="2700000" algn="tl">
                  <a:srgbClr val="000000">
                    <a:alpha val="43137"/>
                  </a:srgbClr>
                </a:outerShdw>
              </a:effectLst>
            </a:endParaRPr>
          </a:p>
          <a:p>
            <a:pPr algn="ctr"/>
            <a:r>
              <a:rPr lang="en-US" sz="4400" b="1" i="1" dirty="0" smtClean="0">
                <a:solidFill>
                  <a:schemeClr val="accent1"/>
                </a:solidFill>
                <a:effectLst>
                  <a:outerShdw blurRad="38100" dist="38100" dir="2700000" algn="tl">
                    <a:srgbClr val="000000">
                      <a:alpha val="43137"/>
                    </a:srgbClr>
                  </a:outerShdw>
                </a:effectLst>
              </a:rPr>
              <a:t>SEE YOU! </a:t>
            </a:r>
            <a:r>
              <a:rPr lang="en-US" sz="4400" b="1" i="1" dirty="0" smtClean="0">
                <a:solidFill>
                  <a:schemeClr val="accent1"/>
                </a:solidFill>
                <a:effectLst>
                  <a:outerShdw blurRad="38100" dist="38100" dir="2700000" algn="tl">
                    <a:srgbClr val="000000">
                      <a:alpha val="43137"/>
                    </a:srgbClr>
                  </a:outerShdw>
                </a:effectLst>
                <a:sym typeface="Wingdings" pitchFamily="2" charset="2"/>
              </a:rPr>
              <a:t></a:t>
            </a:r>
            <a:endParaRPr lang="be-BY" sz="4400" b="1" i="1" dirty="0">
              <a:solidFill>
                <a:schemeClr val="accent1"/>
              </a:solidFill>
              <a:effectLst>
                <a:outerShdw blurRad="38100" dist="38100" dir="2700000" algn="tl">
                  <a:srgbClr val="000000">
                    <a:alpha val="43137"/>
                  </a:srgbClr>
                </a:outerShdw>
              </a:effectLst>
            </a:endParaRPr>
          </a:p>
        </p:txBody>
      </p:sp>
    </p:spTree>
  </p:cSld>
  <p:clrMapOvr>
    <a:masterClrMapping/>
  </p:clrMapOvr>
  <p:transition spd="med">
    <p:dissolve/>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476672"/>
            <a:ext cx="8501122" cy="5857916"/>
          </a:xfrm>
          <a:prstGeom prst="rect">
            <a:avLst/>
          </a:prstGeom>
        </p:spPr>
      </p:pic>
      <p:sp>
        <p:nvSpPr>
          <p:cNvPr id="4" name="TextBox 3"/>
          <p:cNvSpPr txBox="1"/>
          <p:nvPr/>
        </p:nvSpPr>
        <p:spPr>
          <a:xfrm>
            <a:off x="500034" y="548680"/>
            <a:ext cx="8001056" cy="5816977"/>
          </a:xfrm>
          <a:prstGeom prst="rect">
            <a:avLst/>
          </a:prstGeom>
          <a:noFill/>
        </p:spPr>
        <p:txBody>
          <a:bodyPr wrap="square" rtlCol="0">
            <a:spAutoFit/>
          </a:bodyPr>
          <a:lstStyle/>
          <a:p>
            <a:endParaRPr lang="en-US" sz="4800" b="1" dirty="0" smtClean="0">
              <a:solidFill>
                <a:schemeClr val="bg1"/>
              </a:solidFill>
            </a:endParaRPr>
          </a:p>
          <a:p>
            <a:r>
              <a:rPr lang="be-BY" sz="4400" b="1" dirty="0" smtClean="0">
                <a:solidFill>
                  <a:schemeClr val="bg1"/>
                </a:solidFill>
              </a:rPr>
              <a:t>It is a game of two players. Each of them starts with sixteen different playing pieces to move on a board. The aim is to move your pieces so that your opponent’s king will be taken. </a:t>
            </a: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shisha.kh.ua/assets/images/colombian_chess_setm600.jpg"/>
          <p:cNvPicPr/>
          <p:nvPr/>
        </p:nvPicPr>
        <p:blipFill>
          <a:blip r:embed="rId3" cstate="print"/>
          <a:srcRect/>
          <a:stretch>
            <a:fillRect/>
          </a:stretch>
        </p:blipFill>
        <p:spPr bwMode="auto">
          <a:xfrm>
            <a:off x="428596" y="357166"/>
            <a:ext cx="8286808" cy="5000660"/>
          </a:xfrm>
          <a:prstGeom prst="rect">
            <a:avLst/>
          </a:prstGeom>
          <a:noFill/>
          <a:ln w="9525">
            <a:noFill/>
            <a:miter lim="800000"/>
            <a:headEnd/>
            <a:tailEnd/>
          </a:ln>
        </p:spPr>
      </p:pic>
      <p:sp>
        <p:nvSpPr>
          <p:cNvPr id="3" name="TextBox 2"/>
          <p:cNvSpPr txBox="1"/>
          <p:nvPr/>
        </p:nvSpPr>
        <p:spPr>
          <a:xfrm>
            <a:off x="3643306" y="5786454"/>
            <a:ext cx="1697901" cy="646331"/>
          </a:xfrm>
          <a:prstGeom prst="rect">
            <a:avLst/>
          </a:prstGeom>
          <a:solidFill>
            <a:schemeClr val="bg1"/>
          </a:solidFill>
          <a:ln>
            <a:solidFill>
              <a:schemeClr val="tx1"/>
            </a:solidFill>
          </a:ln>
        </p:spPr>
        <p:txBody>
          <a:bodyPr wrap="none" rtlCol="0">
            <a:spAutoFit/>
          </a:bodyPr>
          <a:lstStyle/>
          <a:p>
            <a:pPr algn="ctr"/>
            <a:r>
              <a:rPr lang="en-US" sz="3600" b="1" dirty="0" smtClean="0">
                <a:ln w="12700">
                  <a:solidFill>
                    <a:schemeClr val="tx2">
                      <a:satMod val="155000"/>
                    </a:schemeClr>
                  </a:solidFill>
                  <a:prstDash val="solid"/>
                </a:ln>
                <a:effectLst>
                  <a:glow rad="139700">
                    <a:schemeClr val="accent2">
                      <a:satMod val="175000"/>
                      <a:alpha val="40000"/>
                    </a:schemeClr>
                  </a:glow>
                  <a:outerShdw blurRad="50800" dist="38100" algn="l" rotWithShape="0">
                    <a:prstClr val="black">
                      <a:alpha val="40000"/>
                    </a:prstClr>
                  </a:outerShdw>
                </a:effectLst>
              </a:rPr>
              <a:t>CHESS</a:t>
            </a:r>
            <a:endParaRPr lang="be-BY" sz="3600" b="1" dirty="0" smtClean="0">
              <a:ln w="12700">
                <a:solidFill>
                  <a:schemeClr val="tx2">
                    <a:satMod val="155000"/>
                  </a:schemeClr>
                </a:solidFill>
                <a:prstDash val="solid"/>
              </a:ln>
              <a:effectLst>
                <a:glow rad="139700">
                  <a:schemeClr val="accent2">
                    <a:satMod val="175000"/>
                    <a:alpha val="40000"/>
                  </a:schemeClr>
                </a:glow>
                <a:outerShdw blurRad="50800" dist="38100" algn="l" rotWithShape="0">
                  <a:prstClr val="black">
                    <a:alpha val="40000"/>
                  </a:prstClr>
                </a:outerShdw>
              </a:effectLst>
            </a:endParaRPr>
          </a:p>
        </p:txBody>
      </p:sp>
    </p:spTree>
  </p:cSld>
  <p:clrMapOvr>
    <a:masterClrMapping/>
  </p:clrMapOvr>
  <p:transition spd="med">
    <p:fade thruBlk="1"/>
    <p:sndAc>
      <p:stSnd>
        <p:snd r:embed="rId2" name="click.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476672"/>
            <a:ext cx="8501122" cy="5857916"/>
          </a:xfrm>
          <a:prstGeom prst="rect">
            <a:avLst/>
          </a:prstGeom>
        </p:spPr>
      </p:pic>
      <p:sp>
        <p:nvSpPr>
          <p:cNvPr id="4" name="TextBox 3"/>
          <p:cNvSpPr txBox="1"/>
          <p:nvPr/>
        </p:nvSpPr>
        <p:spPr>
          <a:xfrm>
            <a:off x="500034" y="548680"/>
            <a:ext cx="8001056" cy="6432530"/>
          </a:xfrm>
          <a:prstGeom prst="rect">
            <a:avLst/>
          </a:prstGeom>
          <a:noFill/>
        </p:spPr>
        <p:txBody>
          <a:bodyPr wrap="square" rtlCol="0">
            <a:spAutoFit/>
          </a:bodyPr>
          <a:lstStyle/>
          <a:p>
            <a:r>
              <a:rPr lang="be-BY" sz="4400" b="1" dirty="0" smtClean="0">
                <a:solidFill>
                  <a:schemeClr val="bg1"/>
                </a:solidFill>
              </a:rPr>
              <a:t>I</a:t>
            </a:r>
            <a:r>
              <a:rPr lang="en-US" sz="4400" b="1" dirty="0" smtClean="0">
                <a:solidFill>
                  <a:schemeClr val="bg1"/>
                </a:solidFill>
              </a:rPr>
              <a:t>t is</a:t>
            </a:r>
            <a:r>
              <a:rPr lang="be-BY" sz="4400" b="1" dirty="0" smtClean="0">
                <a:solidFill>
                  <a:schemeClr val="bg1"/>
                </a:solidFill>
              </a:rPr>
              <a:t> </a:t>
            </a:r>
            <a:r>
              <a:rPr lang="en-US" sz="4400" b="1" dirty="0" smtClean="0">
                <a:solidFill>
                  <a:schemeClr val="bg1"/>
                </a:solidFill>
              </a:rPr>
              <a:t>a game played on ice between two teams of six skaters each, the object being to score goals by shooting a puck into the opponents' cage using a stick with a wooden blade set at an obtuse angle to the shaft. </a:t>
            </a:r>
          </a:p>
          <a:p>
            <a:endParaRPr lang="be-BY" sz="4400" b="1" dirty="0" smtClean="0">
              <a:solidFill>
                <a:schemeClr val="bg1"/>
              </a:solidFill>
            </a:endParaRPr>
          </a:p>
          <a:p>
            <a:endParaRPr lang="be-BY" sz="6000" b="1" dirty="0">
              <a:solidFill>
                <a:schemeClr val="bg1"/>
              </a:solidFill>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3" cstate="print"/>
          <a:srcRect/>
          <a:stretch>
            <a:fillRect/>
          </a:stretch>
        </p:blipFill>
        <p:spPr bwMode="auto">
          <a:xfrm>
            <a:off x="428596" y="214290"/>
            <a:ext cx="8429684" cy="5357850"/>
          </a:xfrm>
          <a:prstGeom prst="rect">
            <a:avLst/>
          </a:prstGeom>
          <a:noFill/>
          <a:ln w="9525">
            <a:noFill/>
            <a:miter lim="800000"/>
            <a:headEnd/>
            <a:tailEnd/>
          </a:ln>
        </p:spPr>
      </p:pic>
      <p:sp>
        <p:nvSpPr>
          <p:cNvPr id="3" name="TextBox 2"/>
          <p:cNvSpPr txBox="1"/>
          <p:nvPr/>
        </p:nvSpPr>
        <p:spPr>
          <a:xfrm>
            <a:off x="2500298" y="5929330"/>
            <a:ext cx="2967479" cy="646331"/>
          </a:xfrm>
          <a:prstGeom prst="rect">
            <a:avLst/>
          </a:prstGeom>
          <a:noFill/>
        </p:spPr>
        <p:txBody>
          <a:bodyPr wrap="none" rtlCol="0">
            <a:spAutoFit/>
          </a:bodyPr>
          <a:lstStyle/>
          <a:p>
            <a:r>
              <a:rPr lang="en-US" sz="3600" dirty="0" smtClean="0"/>
              <a:t>ICE HOCKEY</a:t>
            </a:r>
            <a:endParaRPr lang="be-BY" sz="3600" dirty="0"/>
          </a:p>
        </p:txBody>
      </p:sp>
    </p:spTree>
  </p:cSld>
  <p:clrMapOvr>
    <a:masterClrMapping/>
  </p:clrMapOvr>
  <p:transition spd="med">
    <p:wheel spokes="8"/>
    <p:sndAc>
      <p:stSnd>
        <p:snd r:embed="rId2" name="click.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4" descr="ffooooo.jpg"/>
          <p:cNvPicPr>
            <a:picLocks noChangeAspect="1"/>
          </p:cNvPicPr>
          <p:nvPr/>
        </p:nvPicPr>
        <p:blipFill>
          <a:blip r:embed="rId3" cstate="print">
            <a:lum bright="40000" contrast="-40000"/>
          </a:blip>
          <a:stretch>
            <a:fillRect/>
          </a:stretch>
        </p:blipFill>
        <p:spPr>
          <a:xfrm>
            <a:off x="251520" y="476672"/>
            <a:ext cx="8501122" cy="5857916"/>
          </a:xfrm>
          <a:prstGeom prst="rect">
            <a:avLst/>
          </a:prstGeom>
        </p:spPr>
      </p:pic>
      <p:sp>
        <p:nvSpPr>
          <p:cNvPr id="4" name="TextBox 3"/>
          <p:cNvSpPr txBox="1"/>
          <p:nvPr/>
        </p:nvSpPr>
        <p:spPr>
          <a:xfrm>
            <a:off x="500034" y="548680"/>
            <a:ext cx="8001056" cy="7109639"/>
          </a:xfrm>
          <a:prstGeom prst="rect">
            <a:avLst/>
          </a:prstGeom>
          <a:noFill/>
        </p:spPr>
        <p:txBody>
          <a:bodyPr wrap="square" rtlCol="0">
            <a:spAutoFit/>
          </a:bodyPr>
          <a:lstStyle/>
          <a:p>
            <a:pPr lvl="0"/>
            <a:r>
              <a:rPr lang="en-US" sz="4400" b="1" dirty="0" smtClean="0">
                <a:solidFill>
                  <a:schemeClr val="bg1"/>
                </a:solidFill>
              </a:rPr>
              <a:t> </a:t>
            </a:r>
            <a:r>
              <a:rPr lang="be-BY" sz="4400" b="1" dirty="0" smtClean="0">
                <a:solidFill>
                  <a:schemeClr val="bg1"/>
                </a:solidFill>
              </a:rPr>
              <a:t>It is a game played between two teams of eleven players. Players kick a ball around a field trying to score a goal. The team with the most points wins. This game is very popular in our country and all over the world. </a:t>
            </a:r>
            <a:r>
              <a:rPr lang="be-BY" sz="4400" dirty="0" smtClean="0">
                <a:solidFill>
                  <a:schemeClr val="bg1"/>
                </a:solidFill>
              </a:rPr>
              <a:t> </a:t>
            </a:r>
          </a:p>
          <a:p>
            <a:endParaRPr lang="en-US" sz="4400" b="1" dirty="0" smtClean="0">
              <a:solidFill>
                <a:schemeClr val="bg1"/>
              </a:solidFill>
            </a:endParaRPr>
          </a:p>
          <a:p>
            <a:endParaRPr lang="be-BY" sz="4400" b="1" dirty="0" smtClean="0">
              <a:solidFill>
                <a:schemeClr val="bg1"/>
              </a:solidFill>
            </a:endParaRPr>
          </a:p>
          <a:p>
            <a:endParaRPr lang="be-BY" sz="6000" b="1" dirty="0">
              <a:solidFill>
                <a:schemeClr val="bg1"/>
              </a:solidFill>
            </a:endParaRPr>
          </a:p>
        </p:txBody>
      </p:sp>
    </p:spTree>
  </p:cSld>
  <p:clrMapOvr>
    <a:masterClrMapping/>
  </p:clrMapOvr>
  <p:transition spd="med">
    <p:wipe/>
    <p:sndAc>
      <p:stSnd>
        <p:snd r:embed="rId2" name="click.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822</TotalTime>
  <Words>653</Words>
  <Application>Microsoft Office PowerPoint</Application>
  <PresentationFormat>Экран (4:3)</PresentationFormat>
  <Paragraphs>97</Paragraphs>
  <Slides>42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Метро</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dc:creator>
  <cp:lastModifiedBy>Admin</cp:lastModifiedBy>
  <cp:revision>161</cp:revision>
  <dcterms:created xsi:type="dcterms:W3CDTF">2012-10-29T16:00:44Z</dcterms:created>
  <dcterms:modified xsi:type="dcterms:W3CDTF">2017-03-29T08:01:41Z</dcterms:modified>
</cp:coreProperties>
</file>